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1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295" r:id="rId29"/>
    <p:sldId id="293" r:id="rId30"/>
  </p:sldIdLst>
  <p:sldSz cx="9144000" cy="6858000" type="screen4x3"/>
  <p:notesSz cx="6858000" cy="9144000"/>
  <p:custDataLst>
    <p:tags r:id="rId33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990"/>
    <a:srgbClr val="002060"/>
    <a:srgbClr val="822433"/>
    <a:srgbClr val="009984"/>
    <a:srgbClr val="FBBA00"/>
    <a:srgbClr val="C1BAA4"/>
    <a:srgbClr val="009FE3"/>
    <a:srgbClr val="00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16" y="108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909F95-EF0B-4465-B531-A6D25C841869}" type="datetimeFigureOut">
              <a:rPr lang="en-US" altLang="it-IT"/>
              <a:pPr>
                <a:defRPr/>
              </a:pPr>
              <a:t>2/2/2018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E48B45-EA17-4130-A554-5A5FD41CE08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425A112-5213-4FBD-A415-A04BCF9EB1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8DC66-C388-4EB4-B9A8-D8A9EA52EF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175A9CB-EBA3-489A-807E-BCC983A5A8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45FD004C-5E69-4978-8B4A-42C4B99E3D39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B7175D7-6E49-479B-96D0-8203F0556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3CC576D-2FBC-4091-880F-06D452096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id="{671F9559-70F0-4C84-875F-C26654A3D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814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B55182F-CA87-4C54-BF07-BF6ACA9307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id="{EDC63722-A8F4-483A-8A71-D616FC539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id="{3E8DC163-ED48-4734-B980-D11231D839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494286"/>
            <a:ext cx="8015288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CB2733-7D0F-43D5-90B7-DFF0F42861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5CEE50-C0D4-4855-9703-7A9C736577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161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418F8B-B8AD-42C1-BF1D-DFE3F1567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F4BCEB-8C85-45B6-8A8B-5C73F3D0C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A76C11-741A-4B87-B5BB-032EFA662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FC5B-A3E3-437C-8E0B-3796E70C80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FD59474-5580-4CCA-AA25-C0287DA05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70270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5B9467C-67BD-4E0B-837A-4DB24808A3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15" name="Immagine 8">
            <a:extLst>
              <a:ext uri="{FF2B5EF4-FFF2-40B4-BE49-F238E27FC236}">
                <a16:creationId xmlns:a16="http://schemas.microsoft.com/office/drawing/2014/main" id="{52E9503A-ACF7-4E2C-A419-2DCB7C155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Menna\Desktop\logo.jpg">
            <a:extLst>
              <a:ext uri="{FF2B5EF4-FFF2-40B4-BE49-F238E27FC236}">
                <a16:creationId xmlns:a16="http://schemas.microsoft.com/office/drawing/2014/main" id="{647E1FFD-B26C-4E66-BEA4-32DB9727A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3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5ACDB7CF-B87B-4DA7-8D57-6C21AA26F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2E9BF9-FD4A-4CAB-B31B-22366B295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750A92-A881-4E78-AE55-26D4CEFD7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AAA4-C27A-4A03-9754-F4720C2112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4B7D36D-5305-4F83-BC9B-EF3A573035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7" name="Immagine 8">
            <a:extLst>
              <a:ext uri="{FF2B5EF4-FFF2-40B4-BE49-F238E27FC236}">
                <a16:creationId xmlns:a16="http://schemas.microsoft.com/office/drawing/2014/main" id="{380C2B22-1F6E-46CB-920B-E685D62A4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Menna\Desktop\logo.jpg">
            <a:extLst>
              <a:ext uri="{FF2B5EF4-FFF2-40B4-BE49-F238E27FC236}">
                <a16:creationId xmlns:a16="http://schemas.microsoft.com/office/drawing/2014/main" id="{9C43FA77-BA77-420E-9ADB-40D1785800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45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1EDD52-E560-404B-85BB-A724121F6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:a16="http://schemas.microsoft.com/office/drawing/2014/main" id="{C348E369-D970-4467-8031-F30756AAA2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:a16="http://schemas.microsoft.com/office/drawing/2014/main" id="{AF814A6C-E9BA-45DA-9932-118ED7071D7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349201A-F910-46EB-BF9C-CE8E5AC213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emf"/><Relationship Id="rId3" Type="http://schemas.openxmlformats.org/officeDocument/2006/relationships/image" Target="../media/image19.png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amec.org.ve/profesor/aula.g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wmf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B04FE2-C853-4814-ACFD-BB52D6899B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sperimentale</a:t>
            </a:r>
            <a:b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b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Pietro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Lucisano</a:t>
            </a:r>
            <a:endParaRPr lang="en-US" altLang="it-IT" b="0" dirty="0">
              <a:latin typeface="Arial Narrow" panose="020B0606020202030204" pitchFamily="34" charset="0"/>
              <a:cs typeface="Franklin Gothic Medium" panose="020B0603020102020204" pitchFamily="34" charset="0"/>
            </a:endParaRPr>
          </a:p>
        </p:txBody>
      </p:sp>
      <p:pic>
        <p:nvPicPr>
          <p:cNvPr id="8196" name="Picture 5" descr="C:\Users\Menna\Desktop\logo.jpg">
            <a:extLst>
              <a:ext uri="{FF2B5EF4-FFF2-40B4-BE49-F238E27FC236}">
                <a16:creationId xmlns:a16="http://schemas.microsoft.com/office/drawing/2014/main" id="{8A189AFB-9687-4B92-9FAE-4FD522EE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FE4FD8E1-8302-4628-A734-EDD35603F509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458913" y="5035550"/>
            <a:ext cx="6929437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chemeClr val="bg1"/>
                </a:solidFill>
                <a:latin typeface="Arial Narrow" panose="020B0606020202030204" pitchFamily="34" charset="0"/>
              </a:rPr>
              <a:t>Equità e sviluppo dell’istruzione tra centralismo e decentramento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2CF9844F-B86E-4716-AC11-C7E4369D4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030">
            <a:extLst>
              <a:ext uri="{FF2B5EF4-FFF2-40B4-BE49-F238E27FC236}">
                <a16:creationId xmlns:a16="http://schemas.microsoft.com/office/drawing/2014/main" id="{9E7425D1-FC66-493E-B1DC-78253DD92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030">
            <a:extLst>
              <a:ext uri="{FF2B5EF4-FFF2-40B4-BE49-F238E27FC236}">
                <a16:creationId xmlns:a16="http://schemas.microsoft.com/office/drawing/2014/main" id="{C32A92A9-B87C-4F1C-A830-6878382C1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054">
            <a:extLst>
              <a:ext uri="{FF2B5EF4-FFF2-40B4-BE49-F238E27FC236}">
                <a16:creationId xmlns:a16="http://schemas.microsoft.com/office/drawing/2014/main" id="{B5D03246-EB8E-4673-A22E-960D8AAD8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2F721D25-241D-435C-91B6-FACE013EC988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60350"/>
            <a:ext cx="8567738" cy="6430963"/>
            <a:chOff x="204" y="164"/>
            <a:chExt cx="5397" cy="4051"/>
          </a:xfrm>
        </p:grpSpPr>
        <p:grpSp>
          <p:nvGrpSpPr>
            <p:cNvPr id="22531" name="Group 3">
              <a:extLst>
                <a:ext uri="{FF2B5EF4-FFF2-40B4-BE49-F238E27FC236}">
                  <a16:creationId xmlns:a16="http://schemas.microsoft.com/office/drawing/2014/main" id="{A5CB0319-202D-425C-8C84-BB753FFFB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527"/>
              <a:ext cx="5307" cy="3688"/>
              <a:chOff x="204" y="527"/>
              <a:chExt cx="5307" cy="3688"/>
            </a:xfrm>
          </p:grpSpPr>
          <p:sp>
            <p:nvSpPr>
              <p:cNvPr id="22534" name="AutoShape 4">
                <a:extLst>
                  <a:ext uri="{FF2B5EF4-FFF2-40B4-BE49-F238E27FC236}">
                    <a16:creationId xmlns:a16="http://schemas.microsoft.com/office/drawing/2014/main" id="{6E4FFBB1-04DD-4804-A0E4-BEE13CAABBE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527"/>
                <a:ext cx="5307" cy="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35" name="Rectangle 5">
                <a:extLst>
                  <a:ext uri="{FF2B5EF4-FFF2-40B4-BE49-F238E27FC236}">
                    <a16:creationId xmlns:a16="http://schemas.microsoft.com/office/drawing/2014/main" id="{E6FEEB1E-6EF5-4776-90FF-25081C153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" y="542"/>
                <a:ext cx="4296" cy="30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6" name="Line 6">
                <a:extLst>
                  <a:ext uri="{FF2B5EF4-FFF2-40B4-BE49-F238E27FC236}">
                    <a16:creationId xmlns:a16="http://schemas.microsoft.com/office/drawing/2014/main" id="{6658CF95-746D-407A-81FA-3AC57D706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8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37" name="Line 7">
                <a:extLst>
                  <a:ext uri="{FF2B5EF4-FFF2-40B4-BE49-F238E27FC236}">
                    <a16:creationId xmlns:a16="http://schemas.microsoft.com/office/drawing/2014/main" id="{E7CDE666-A680-44F6-AE81-BF175EA1A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7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38" name="Line 8">
                <a:extLst>
                  <a:ext uri="{FF2B5EF4-FFF2-40B4-BE49-F238E27FC236}">
                    <a16:creationId xmlns:a16="http://schemas.microsoft.com/office/drawing/2014/main" id="{86A7DEDB-40D4-4B72-89DE-C92898DB4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6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39" name="Line 9">
                <a:extLst>
                  <a:ext uri="{FF2B5EF4-FFF2-40B4-BE49-F238E27FC236}">
                    <a16:creationId xmlns:a16="http://schemas.microsoft.com/office/drawing/2014/main" id="{B0DB95ED-910C-474E-BFBD-33EAFFAF2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6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0" name="Line 10">
                <a:extLst>
                  <a:ext uri="{FF2B5EF4-FFF2-40B4-BE49-F238E27FC236}">
                    <a16:creationId xmlns:a16="http://schemas.microsoft.com/office/drawing/2014/main" id="{B2904D5D-65E6-457E-9307-B9583BB98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6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1" name="Line 11">
                <a:extLst>
                  <a:ext uri="{FF2B5EF4-FFF2-40B4-BE49-F238E27FC236}">
                    <a16:creationId xmlns:a16="http://schemas.microsoft.com/office/drawing/2014/main" id="{3D3D58F4-6C38-440D-9020-903D0B9AA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5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2" name="Line 12">
                <a:extLst>
                  <a:ext uri="{FF2B5EF4-FFF2-40B4-BE49-F238E27FC236}">
                    <a16:creationId xmlns:a16="http://schemas.microsoft.com/office/drawing/2014/main" id="{21186CA3-407B-4942-AF27-B4E7D6507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8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3" name="Line 13">
                <a:extLst>
                  <a:ext uri="{FF2B5EF4-FFF2-40B4-BE49-F238E27FC236}">
                    <a16:creationId xmlns:a16="http://schemas.microsoft.com/office/drawing/2014/main" id="{5CE3C9E4-2DD2-4573-8F1E-D06DAF069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7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4" name="Line 14">
                <a:extLst>
                  <a:ext uri="{FF2B5EF4-FFF2-40B4-BE49-F238E27FC236}">
                    <a16:creationId xmlns:a16="http://schemas.microsoft.com/office/drawing/2014/main" id="{5000051A-B9EC-4533-B652-5B3A78672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8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5" name="Line 15">
                <a:extLst>
                  <a:ext uri="{FF2B5EF4-FFF2-40B4-BE49-F238E27FC236}">
                    <a16:creationId xmlns:a16="http://schemas.microsoft.com/office/drawing/2014/main" id="{95F603C4-6B4A-4D62-9B4E-9CDA115D4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8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6" name="Line 16">
                <a:extLst>
                  <a:ext uri="{FF2B5EF4-FFF2-40B4-BE49-F238E27FC236}">
                    <a16:creationId xmlns:a16="http://schemas.microsoft.com/office/drawing/2014/main" id="{D99E0154-A7B3-4D6F-BCB2-03C9E1D86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8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7" name="Line 17">
                <a:extLst>
                  <a:ext uri="{FF2B5EF4-FFF2-40B4-BE49-F238E27FC236}">
                    <a16:creationId xmlns:a16="http://schemas.microsoft.com/office/drawing/2014/main" id="{E4A4C2A1-47DE-4FFF-BC19-E158D6965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9" y="542"/>
                <a:ext cx="1" cy="30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548" name="Rectangle 18">
                <a:extLst>
                  <a:ext uri="{FF2B5EF4-FFF2-40B4-BE49-F238E27FC236}">
                    <a16:creationId xmlns:a16="http://schemas.microsoft.com/office/drawing/2014/main" id="{B40D4616-DD2B-4887-AAA5-AE3B65578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560"/>
                <a:ext cx="151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49" name="Rectangle 19">
                <a:extLst>
                  <a:ext uri="{FF2B5EF4-FFF2-40B4-BE49-F238E27FC236}">
                    <a16:creationId xmlns:a16="http://schemas.microsoft.com/office/drawing/2014/main" id="{E8BF6657-CC1C-418C-9558-4E21B145B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" y="564"/>
                <a:ext cx="142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0" name="Rectangle 20">
                <a:extLst>
                  <a:ext uri="{FF2B5EF4-FFF2-40B4-BE49-F238E27FC236}">
                    <a16:creationId xmlns:a16="http://schemas.microsoft.com/office/drawing/2014/main" id="{51B489F4-CD29-459E-BF40-DBE22E7A7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672"/>
                <a:ext cx="193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1" name="Rectangle 21">
                <a:extLst>
                  <a:ext uri="{FF2B5EF4-FFF2-40B4-BE49-F238E27FC236}">
                    <a16:creationId xmlns:a16="http://schemas.microsoft.com/office/drawing/2014/main" id="{8B12E8D4-A3AC-4A69-9F36-804187701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9" y="677"/>
                <a:ext cx="184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2" name="Rectangle 22">
                <a:extLst>
                  <a:ext uri="{FF2B5EF4-FFF2-40B4-BE49-F238E27FC236}">
                    <a16:creationId xmlns:a16="http://schemas.microsoft.com/office/drawing/2014/main" id="{AE0531A0-5E05-4D27-B1BA-E87C3C168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7" y="785"/>
                <a:ext cx="231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3" name="Rectangle 23">
                <a:extLst>
                  <a:ext uri="{FF2B5EF4-FFF2-40B4-BE49-F238E27FC236}">
                    <a16:creationId xmlns:a16="http://schemas.microsoft.com/office/drawing/2014/main" id="{EFB1435B-FBBE-4764-BAF1-4F8877836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" y="789"/>
                <a:ext cx="222" cy="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4" name="Rectangle 24">
                <a:extLst>
                  <a:ext uri="{FF2B5EF4-FFF2-40B4-BE49-F238E27FC236}">
                    <a16:creationId xmlns:a16="http://schemas.microsoft.com/office/drawing/2014/main" id="{BB7651B9-E981-4734-8204-663F44CA1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898"/>
                <a:ext cx="272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5" name="Rectangle 25">
                <a:extLst>
                  <a:ext uri="{FF2B5EF4-FFF2-40B4-BE49-F238E27FC236}">
                    <a16:creationId xmlns:a16="http://schemas.microsoft.com/office/drawing/2014/main" id="{E8264E63-4863-428B-B081-F36614648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902"/>
                <a:ext cx="263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6" name="Rectangle 26">
                <a:extLst>
                  <a:ext uri="{FF2B5EF4-FFF2-40B4-BE49-F238E27FC236}">
                    <a16:creationId xmlns:a16="http://schemas.microsoft.com/office/drawing/2014/main" id="{39403B9F-7A21-45D2-A35E-883191975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1011"/>
                <a:ext cx="342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7" name="Rectangle 27">
                <a:extLst>
                  <a:ext uri="{FF2B5EF4-FFF2-40B4-BE49-F238E27FC236}">
                    <a16:creationId xmlns:a16="http://schemas.microsoft.com/office/drawing/2014/main" id="{99DA860D-F5F9-4C15-85D8-AEFB560BC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0" y="1015"/>
                <a:ext cx="333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8" name="Rectangle 28">
                <a:extLst>
                  <a:ext uri="{FF2B5EF4-FFF2-40B4-BE49-F238E27FC236}">
                    <a16:creationId xmlns:a16="http://schemas.microsoft.com/office/drawing/2014/main" id="{46975D01-80FB-482A-A473-0F508AA4D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1124"/>
                <a:ext cx="369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9" name="Rectangle 29">
                <a:extLst>
                  <a:ext uri="{FF2B5EF4-FFF2-40B4-BE49-F238E27FC236}">
                    <a16:creationId xmlns:a16="http://schemas.microsoft.com/office/drawing/2014/main" id="{BAA081F3-6557-4C39-B50B-F68E31546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128"/>
                <a:ext cx="360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0" name="Rectangle 30">
                <a:extLst>
                  <a:ext uri="{FF2B5EF4-FFF2-40B4-BE49-F238E27FC236}">
                    <a16:creationId xmlns:a16="http://schemas.microsoft.com/office/drawing/2014/main" id="{3842C5AE-7E2E-4AAE-BC39-76ECB6014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1237"/>
                <a:ext cx="369" cy="78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1" name="Rectangle 31">
                <a:extLst>
                  <a:ext uri="{FF2B5EF4-FFF2-40B4-BE49-F238E27FC236}">
                    <a16:creationId xmlns:a16="http://schemas.microsoft.com/office/drawing/2014/main" id="{5C9B6A07-D411-4E6D-84BD-52244DAFA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241"/>
                <a:ext cx="360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2" name="Rectangle 32">
                <a:extLst>
                  <a:ext uri="{FF2B5EF4-FFF2-40B4-BE49-F238E27FC236}">
                    <a16:creationId xmlns:a16="http://schemas.microsoft.com/office/drawing/2014/main" id="{0845B001-3D1E-44D5-8B45-7216FF872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1350"/>
                <a:ext cx="422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3" name="Rectangle 33">
                <a:extLst>
                  <a:ext uri="{FF2B5EF4-FFF2-40B4-BE49-F238E27FC236}">
                    <a16:creationId xmlns:a16="http://schemas.microsoft.com/office/drawing/2014/main" id="{1690A15B-2BCD-4F2C-94EE-93421391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0" y="1354"/>
                <a:ext cx="413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4" name="Rectangle 34">
                <a:extLst>
                  <a:ext uri="{FF2B5EF4-FFF2-40B4-BE49-F238E27FC236}">
                    <a16:creationId xmlns:a16="http://schemas.microsoft.com/office/drawing/2014/main" id="{9EB14F8D-D341-4681-8F50-34E9A102E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" y="1462"/>
                <a:ext cx="425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5" name="Rectangle 35">
                <a:extLst>
                  <a:ext uri="{FF2B5EF4-FFF2-40B4-BE49-F238E27FC236}">
                    <a16:creationId xmlns:a16="http://schemas.microsoft.com/office/drawing/2014/main" id="{7FC02FF0-B856-4E6E-8C0D-5FE0129FF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" y="1466"/>
                <a:ext cx="416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6" name="Rectangle 36">
                <a:extLst>
                  <a:ext uri="{FF2B5EF4-FFF2-40B4-BE49-F238E27FC236}">
                    <a16:creationId xmlns:a16="http://schemas.microsoft.com/office/drawing/2014/main" id="{FE0E4511-9710-4774-9FC9-857B3E053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1575"/>
                <a:ext cx="433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7" name="Rectangle 37">
                <a:extLst>
                  <a:ext uri="{FF2B5EF4-FFF2-40B4-BE49-F238E27FC236}">
                    <a16:creationId xmlns:a16="http://schemas.microsoft.com/office/drawing/2014/main" id="{EFCF6A2A-EFC3-4CF6-A7C9-2BA013EBE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9" y="1579"/>
                <a:ext cx="424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8" name="Rectangle 38">
                <a:extLst>
                  <a:ext uri="{FF2B5EF4-FFF2-40B4-BE49-F238E27FC236}">
                    <a16:creationId xmlns:a16="http://schemas.microsoft.com/office/drawing/2014/main" id="{EBCFEE85-7902-4CFA-87A4-E64F0CEDE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8" y="1689"/>
                <a:ext cx="450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9" name="Rectangle 39">
                <a:extLst>
                  <a:ext uri="{FF2B5EF4-FFF2-40B4-BE49-F238E27FC236}">
                    <a16:creationId xmlns:a16="http://schemas.microsoft.com/office/drawing/2014/main" id="{310120D2-29EA-4450-9D8E-6CECF1AC2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1693"/>
                <a:ext cx="441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0" name="Rectangle 40">
                <a:extLst>
                  <a:ext uri="{FF2B5EF4-FFF2-40B4-BE49-F238E27FC236}">
                    <a16:creationId xmlns:a16="http://schemas.microsoft.com/office/drawing/2014/main" id="{AE015722-8874-4A45-8EE7-DA7CE3E03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5" y="1802"/>
                <a:ext cx="483" cy="78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1" name="Rectangle 41">
                <a:extLst>
                  <a:ext uri="{FF2B5EF4-FFF2-40B4-BE49-F238E27FC236}">
                    <a16:creationId xmlns:a16="http://schemas.microsoft.com/office/drawing/2014/main" id="{E034555A-0015-4472-A9CC-4B06E3C53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1806"/>
                <a:ext cx="474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2" name="Rectangle 42">
                <a:extLst>
                  <a:ext uri="{FF2B5EF4-FFF2-40B4-BE49-F238E27FC236}">
                    <a16:creationId xmlns:a16="http://schemas.microsoft.com/office/drawing/2014/main" id="{CE7D3501-E669-4BD1-AE17-3E15D8941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9" y="1914"/>
                <a:ext cx="719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3" name="Rectangle 43">
                <a:extLst>
                  <a:ext uri="{FF2B5EF4-FFF2-40B4-BE49-F238E27FC236}">
                    <a16:creationId xmlns:a16="http://schemas.microsoft.com/office/drawing/2014/main" id="{96FB5B04-3255-4154-92CF-0E7CD3552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3" y="1918"/>
                <a:ext cx="710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4" name="Rectangle 44">
                <a:extLst>
                  <a:ext uri="{FF2B5EF4-FFF2-40B4-BE49-F238E27FC236}">
                    <a16:creationId xmlns:a16="http://schemas.microsoft.com/office/drawing/2014/main" id="{F3B246BF-DF83-473D-93C4-AED129FD4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3" y="2027"/>
                <a:ext cx="755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5" name="Rectangle 45">
                <a:extLst>
                  <a:ext uri="{FF2B5EF4-FFF2-40B4-BE49-F238E27FC236}">
                    <a16:creationId xmlns:a16="http://schemas.microsoft.com/office/drawing/2014/main" id="{E3FE9390-DDCC-4262-B11F-2D50D1A58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031"/>
                <a:ext cx="746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6" name="Rectangle 46">
                <a:extLst>
                  <a:ext uri="{FF2B5EF4-FFF2-40B4-BE49-F238E27FC236}">
                    <a16:creationId xmlns:a16="http://schemas.microsoft.com/office/drawing/2014/main" id="{5093DAC9-FFFF-4B97-95C5-4AD5FED30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2140"/>
                <a:ext cx="779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7" name="Rectangle 47">
                <a:extLst>
                  <a:ext uri="{FF2B5EF4-FFF2-40B4-BE49-F238E27FC236}">
                    <a16:creationId xmlns:a16="http://schemas.microsoft.com/office/drawing/2014/main" id="{7D35F921-0D35-4A60-B2D7-EC4FCB483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144"/>
                <a:ext cx="770" cy="71"/>
              </a:xfrm>
              <a:prstGeom prst="rect">
                <a:avLst/>
              </a:prstGeom>
              <a:solidFill>
                <a:srgbClr val="66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8" name="Rectangle 48">
                <a:extLst>
                  <a:ext uri="{FF2B5EF4-FFF2-40B4-BE49-F238E27FC236}">
                    <a16:creationId xmlns:a16="http://schemas.microsoft.com/office/drawing/2014/main" id="{F2893F9D-B075-4886-9E8E-4CC66E4E2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3" y="2252"/>
                <a:ext cx="785" cy="80"/>
              </a:xfrm>
              <a:prstGeom prst="rect">
                <a:avLst/>
              </a:prstGeom>
              <a:solidFill>
                <a:srgbClr val="8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9" name="Rectangle 49">
                <a:extLst>
                  <a:ext uri="{FF2B5EF4-FFF2-40B4-BE49-F238E27FC236}">
                    <a16:creationId xmlns:a16="http://schemas.microsoft.com/office/drawing/2014/main" id="{06F2AD18-7879-434E-AB76-BECEB435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2257"/>
                <a:ext cx="776" cy="71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0" name="Rectangle 50">
                <a:extLst>
                  <a:ext uri="{FF2B5EF4-FFF2-40B4-BE49-F238E27FC236}">
                    <a16:creationId xmlns:a16="http://schemas.microsoft.com/office/drawing/2014/main" id="{DC5E0872-0838-4700-98EF-29ED61B87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2" y="2365"/>
                <a:ext cx="806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1" name="Rectangle 51">
                <a:extLst>
                  <a:ext uri="{FF2B5EF4-FFF2-40B4-BE49-F238E27FC236}">
                    <a16:creationId xmlns:a16="http://schemas.microsoft.com/office/drawing/2014/main" id="{1D87391A-5EDE-42B5-A01C-7D32C03B7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6" y="2369"/>
                <a:ext cx="797" cy="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2" name="Rectangle 52">
                <a:extLst>
                  <a:ext uri="{FF2B5EF4-FFF2-40B4-BE49-F238E27FC236}">
                    <a16:creationId xmlns:a16="http://schemas.microsoft.com/office/drawing/2014/main" id="{79A6F1FC-1566-409A-978E-790B39930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5" y="2478"/>
                <a:ext cx="923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3" name="Rectangle 53">
                <a:extLst>
                  <a:ext uri="{FF2B5EF4-FFF2-40B4-BE49-F238E27FC236}">
                    <a16:creationId xmlns:a16="http://schemas.microsoft.com/office/drawing/2014/main" id="{C54386B1-D696-4B7C-AAD9-BC651C28A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" y="2482"/>
                <a:ext cx="914" cy="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4" name="Rectangle 54">
                <a:extLst>
                  <a:ext uri="{FF2B5EF4-FFF2-40B4-BE49-F238E27FC236}">
                    <a16:creationId xmlns:a16="http://schemas.microsoft.com/office/drawing/2014/main" id="{C104DBF0-18CE-45F5-A0E4-6096047EB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1" y="2591"/>
                <a:ext cx="1047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5" name="Rectangle 55">
                <a:extLst>
                  <a:ext uri="{FF2B5EF4-FFF2-40B4-BE49-F238E27FC236}">
                    <a16:creationId xmlns:a16="http://schemas.microsoft.com/office/drawing/2014/main" id="{D9988CFE-52F6-49B9-9FDB-FA3C388F9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2595"/>
                <a:ext cx="1038" cy="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6" name="Rectangle 56">
                <a:extLst>
                  <a:ext uri="{FF2B5EF4-FFF2-40B4-BE49-F238E27FC236}">
                    <a16:creationId xmlns:a16="http://schemas.microsoft.com/office/drawing/2014/main" id="{F23D6364-FE45-4856-848A-FD2105A0F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" y="2704"/>
                <a:ext cx="1094" cy="80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7" name="Rectangle 57">
                <a:extLst>
                  <a:ext uri="{FF2B5EF4-FFF2-40B4-BE49-F238E27FC236}">
                    <a16:creationId xmlns:a16="http://schemas.microsoft.com/office/drawing/2014/main" id="{CE94E706-60E0-444E-B527-F3BBC60B9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" y="2708"/>
                <a:ext cx="1085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8" name="Rectangle 58">
                <a:extLst>
                  <a:ext uri="{FF2B5EF4-FFF2-40B4-BE49-F238E27FC236}">
                    <a16:creationId xmlns:a16="http://schemas.microsoft.com/office/drawing/2014/main" id="{ECD728D9-0D5B-42AE-9CAB-74344F129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2817"/>
                <a:ext cx="1117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9" name="Rectangle 59">
                <a:extLst>
                  <a:ext uri="{FF2B5EF4-FFF2-40B4-BE49-F238E27FC236}">
                    <a16:creationId xmlns:a16="http://schemas.microsoft.com/office/drawing/2014/main" id="{A32CF7E9-AC0A-49D9-903D-9B975658A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" y="2821"/>
                <a:ext cx="1108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0" name="Rectangle 60">
                <a:extLst>
                  <a:ext uri="{FF2B5EF4-FFF2-40B4-BE49-F238E27FC236}">
                    <a16:creationId xmlns:a16="http://schemas.microsoft.com/office/drawing/2014/main" id="{1DB86245-EEE5-4BCF-8E4E-7CDDA8FBB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930"/>
                <a:ext cx="1157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1" name="Rectangle 61">
                <a:extLst>
                  <a:ext uri="{FF2B5EF4-FFF2-40B4-BE49-F238E27FC236}">
                    <a16:creationId xmlns:a16="http://schemas.microsoft.com/office/drawing/2014/main" id="{AA7E54D7-84F1-4D1C-99B6-11D19A6B1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" y="2934"/>
                <a:ext cx="1148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2" name="Rectangle 62">
                <a:extLst>
                  <a:ext uri="{FF2B5EF4-FFF2-40B4-BE49-F238E27FC236}">
                    <a16:creationId xmlns:a16="http://schemas.microsoft.com/office/drawing/2014/main" id="{8105B960-0A90-43A9-BDD2-57C50F186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" y="3043"/>
                <a:ext cx="1440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3" name="Rectangle 63">
                <a:extLst>
                  <a:ext uri="{FF2B5EF4-FFF2-40B4-BE49-F238E27FC236}">
                    <a16:creationId xmlns:a16="http://schemas.microsoft.com/office/drawing/2014/main" id="{42544DD6-DCE0-4235-9CAC-2C26DA084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3047"/>
                <a:ext cx="1431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4" name="Rectangle 64">
                <a:extLst>
                  <a:ext uri="{FF2B5EF4-FFF2-40B4-BE49-F238E27FC236}">
                    <a16:creationId xmlns:a16="http://schemas.microsoft.com/office/drawing/2014/main" id="{A27A6B9B-149C-4681-AFAF-E56669A67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3156"/>
                <a:ext cx="1475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5" name="Rectangle 65">
                <a:extLst>
                  <a:ext uri="{FF2B5EF4-FFF2-40B4-BE49-F238E27FC236}">
                    <a16:creationId xmlns:a16="http://schemas.microsoft.com/office/drawing/2014/main" id="{340F3CFC-F873-4356-8AE4-D47EF85C3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" y="3160"/>
                <a:ext cx="1466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6" name="Rectangle 66">
                <a:extLst>
                  <a:ext uri="{FF2B5EF4-FFF2-40B4-BE49-F238E27FC236}">
                    <a16:creationId xmlns:a16="http://schemas.microsoft.com/office/drawing/2014/main" id="{460D4DFE-56F5-45CD-B6EF-1E7CBF405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7" y="3269"/>
                <a:ext cx="1531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7" name="Rectangle 67">
                <a:extLst>
                  <a:ext uri="{FF2B5EF4-FFF2-40B4-BE49-F238E27FC236}">
                    <a16:creationId xmlns:a16="http://schemas.microsoft.com/office/drawing/2014/main" id="{182A8236-11F0-4764-8AF7-66ADA23FF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" y="3273"/>
                <a:ext cx="1522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8" name="Rectangle 68">
                <a:extLst>
                  <a:ext uri="{FF2B5EF4-FFF2-40B4-BE49-F238E27FC236}">
                    <a16:creationId xmlns:a16="http://schemas.microsoft.com/office/drawing/2014/main" id="{429DA659-1D60-4559-BF3C-DA3C66AD3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3382"/>
                <a:ext cx="1608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99" name="Rectangle 69">
                <a:extLst>
                  <a:ext uri="{FF2B5EF4-FFF2-40B4-BE49-F238E27FC236}">
                    <a16:creationId xmlns:a16="http://schemas.microsoft.com/office/drawing/2014/main" id="{FA6DE06A-8CCC-4B19-AD9F-1A29662CF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" y="3386"/>
                <a:ext cx="1599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0" name="Rectangle 70">
                <a:extLst>
                  <a:ext uri="{FF2B5EF4-FFF2-40B4-BE49-F238E27FC236}">
                    <a16:creationId xmlns:a16="http://schemas.microsoft.com/office/drawing/2014/main" id="{F5334212-0670-4016-AF2F-2E19DEDC6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3495"/>
                <a:ext cx="1633" cy="79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1" name="Rectangle 71">
                <a:extLst>
                  <a:ext uri="{FF2B5EF4-FFF2-40B4-BE49-F238E27FC236}">
                    <a16:creationId xmlns:a16="http://schemas.microsoft.com/office/drawing/2014/main" id="{68B7805E-DAEF-495F-A3CA-F292D674C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3499"/>
                <a:ext cx="1624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2" name="Rectangle 72">
                <a:extLst>
                  <a:ext uri="{FF2B5EF4-FFF2-40B4-BE49-F238E27FC236}">
                    <a16:creationId xmlns:a16="http://schemas.microsoft.com/office/drawing/2014/main" id="{1AEF4028-4372-4443-9F70-51FCEB159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560"/>
                <a:ext cx="1826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3" name="Rectangle 73">
                <a:extLst>
                  <a:ext uri="{FF2B5EF4-FFF2-40B4-BE49-F238E27FC236}">
                    <a16:creationId xmlns:a16="http://schemas.microsoft.com/office/drawing/2014/main" id="{A259E3D3-F26B-4995-9AAD-62C47BD8A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564"/>
                <a:ext cx="1817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4" name="Rectangle 74">
                <a:extLst>
                  <a:ext uri="{FF2B5EF4-FFF2-40B4-BE49-F238E27FC236}">
                    <a16:creationId xmlns:a16="http://schemas.microsoft.com/office/drawing/2014/main" id="{E5AB1FFD-D41F-4ED8-9C8F-576CE114D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672"/>
                <a:ext cx="1783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5" name="Rectangle 75">
                <a:extLst>
                  <a:ext uri="{FF2B5EF4-FFF2-40B4-BE49-F238E27FC236}">
                    <a16:creationId xmlns:a16="http://schemas.microsoft.com/office/drawing/2014/main" id="{D1122C34-9EF3-4523-B7F2-17CFC5E5A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677"/>
                <a:ext cx="1774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6" name="Rectangle 76">
                <a:extLst>
                  <a:ext uri="{FF2B5EF4-FFF2-40B4-BE49-F238E27FC236}">
                    <a16:creationId xmlns:a16="http://schemas.microsoft.com/office/drawing/2014/main" id="{8785D52B-64B7-4C45-B2E0-B1F735C5A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785"/>
                <a:ext cx="1644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7" name="Rectangle 77">
                <a:extLst>
                  <a:ext uri="{FF2B5EF4-FFF2-40B4-BE49-F238E27FC236}">
                    <a16:creationId xmlns:a16="http://schemas.microsoft.com/office/drawing/2014/main" id="{0DA6CFDE-DCE0-4983-B85A-6EAECB238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789"/>
                <a:ext cx="1635" cy="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8" name="Rectangle 78">
                <a:extLst>
                  <a:ext uri="{FF2B5EF4-FFF2-40B4-BE49-F238E27FC236}">
                    <a16:creationId xmlns:a16="http://schemas.microsoft.com/office/drawing/2014/main" id="{C7C8E22F-F717-4E9A-A0C8-3AC91A955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898"/>
                <a:ext cx="2200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9" name="Rectangle 79">
                <a:extLst>
                  <a:ext uri="{FF2B5EF4-FFF2-40B4-BE49-F238E27FC236}">
                    <a16:creationId xmlns:a16="http://schemas.microsoft.com/office/drawing/2014/main" id="{78578D7F-C997-4720-84F2-6E01683BB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902"/>
                <a:ext cx="2191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0" name="Rectangle 80">
                <a:extLst>
                  <a:ext uri="{FF2B5EF4-FFF2-40B4-BE49-F238E27FC236}">
                    <a16:creationId xmlns:a16="http://schemas.microsoft.com/office/drawing/2014/main" id="{501BFC29-059A-4700-9B73-4E28F1E79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011"/>
                <a:ext cx="1308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1" name="Rectangle 81">
                <a:extLst>
                  <a:ext uri="{FF2B5EF4-FFF2-40B4-BE49-F238E27FC236}">
                    <a16:creationId xmlns:a16="http://schemas.microsoft.com/office/drawing/2014/main" id="{826219B3-34ED-4E56-8558-7C904CB42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015"/>
                <a:ext cx="1300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2" name="Rectangle 82">
                <a:extLst>
                  <a:ext uri="{FF2B5EF4-FFF2-40B4-BE49-F238E27FC236}">
                    <a16:creationId xmlns:a16="http://schemas.microsoft.com/office/drawing/2014/main" id="{C91A6AC3-6752-431A-A99C-441D865DC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124"/>
                <a:ext cx="1720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3" name="Rectangle 83">
                <a:extLst>
                  <a:ext uri="{FF2B5EF4-FFF2-40B4-BE49-F238E27FC236}">
                    <a16:creationId xmlns:a16="http://schemas.microsoft.com/office/drawing/2014/main" id="{C653FC66-8C5D-4A60-B317-FF687C670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128"/>
                <a:ext cx="1712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4" name="Rectangle 84">
                <a:extLst>
                  <a:ext uri="{FF2B5EF4-FFF2-40B4-BE49-F238E27FC236}">
                    <a16:creationId xmlns:a16="http://schemas.microsoft.com/office/drawing/2014/main" id="{CDA22445-625C-4189-8E9A-F58F3E402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237"/>
                <a:ext cx="1702" cy="78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5" name="Rectangle 85">
                <a:extLst>
                  <a:ext uri="{FF2B5EF4-FFF2-40B4-BE49-F238E27FC236}">
                    <a16:creationId xmlns:a16="http://schemas.microsoft.com/office/drawing/2014/main" id="{8FA69428-0505-4EA5-BB8D-B8AFBEF8B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241"/>
                <a:ext cx="1693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6" name="Rectangle 86">
                <a:extLst>
                  <a:ext uri="{FF2B5EF4-FFF2-40B4-BE49-F238E27FC236}">
                    <a16:creationId xmlns:a16="http://schemas.microsoft.com/office/drawing/2014/main" id="{780F09D1-68FD-4F28-8BAE-EA7DA905B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350"/>
                <a:ext cx="1845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7" name="Rectangle 87">
                <a:extLst>
                  <a:ext uri="{FF2B5EF4-FFF2-40B4-BE49-F238E27FC236}">
                    <a16:creationId xmlns:a16="http://schemas.microsoft.com/office/drawing/2014/main" id="{C025D806-E30C-494A-BFAA-6E06BB16C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354"/>
                <a:ext cx="1837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8" name="Rectangle 88">
                <a:extLst>
                  <a:ext uri="{FF2B5EF4-FFF2-40B4-BE49-F238E27FC236}">
                    <a16:creationId xmlns:a16="http://schemas.microsoft.com/office/drawing/2014/main" id="{458BFFBC-10A6-4545-B4F6-3B94A9E39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462"/>
                <a:ext cx="709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9" name="Rectangle 89">
                <a:extLst>
                  <a:ext uri="{FF2B5EF4-FFF2-40B4-BE49-F238E27FC236}">
                    <a16:creationId xmlns:a16="http://schemas.microsoft.com/office/drawing/2014/main" id="{012C9380-0B8E-4201-B6E6-3A1381F44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466"/>
                <a:ext cx="700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0" name="Rectangle 90">
                <a:extLst>
                  <a:ext uri="{FF2B5EF4-FFF2-40B4-BE49-F238E27FC236}">
                    <a16:creationId xmlns:a16="http://schemas.microsoft.com/office/drawing/2014/main" id="{9C718A7E-8FA1-4E1F-93C3-68D66C4EC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575"/>
                <a:ext cx="2232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1" name="Rectangle 91">
                <a:extLst>
                  <a:ext uri="{FF2B5EF4-FFF2-40B4-BE49-F238E27FC236}">
                    <a16:creationId xmlns:a16="http://schemas.microsoft.com/office/drawing/2014/main" id="{19CBA70D-3BB4-4D63-BF5D-93F0C1E0A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579"/>
                <a:ext cx="2224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2" name="Rectangle 92">
                <a:extLst>
                  <a:ext uri="{FF2B5EF4-FFF2-40B4-BE49-F238E27FC236}">
                    <a16:creationId xmlns:a16="http://schemas.microsoft.com/office/drawing/2014/main" id="{B1A183A4-6E90-4B50-B9D1-D564897EC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689"/>
                <a:ext cx="1946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3" name="Rectangle 93">
                <a:extLst>
                  <a:ext uri="{FF2B5EF4-FFF2-40B4-BE49-F238E27FC236}">
                    <a16:creationId xmlns:a16="http://schemas.microsoft.com/office/drawing/2014/main" id="{560479A7-1CAB-4170-A4FD-F3B1F14FE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693"/>
                <a:ext cx="1938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4" name="Rectangle 94">
                <a:extLst>
                  <a:ext uri="{FF2B5EF4-FFF2-40B4-BE49-F238E27FC236}">
                    <a16:creationId xmlns:a16="http://schemas.microsoft.com/office/drawing/2014/main" id="{B6E21324-A644-496B-9E9C-E5433FC3D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802"/>
                <a:ext cx="1768" cy="78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5" name="Rectangle 95">
                <a:extLst>
                  <a:ext uri="{FF2B5EF4-FFF2-40B4-BE49-F238E27FC236}">
                    <a16:creationId xmlns:a16="http://schemas.microsoft.com/office/drawing/2014/main" id="{C854C591-FFFA-4D70-9B82-A8A076DBE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806"/>
                <a:ext cx="1760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6" name="Rectangle 96">
                <a:extLst>
                  <a:ext uri="{FF2B5EF4-FFF2-40B4-BE49-F238E27FC236}">
                    <a16:creationId xmlns:a16="http://schemas.microsoft.com/office/drawing/2014/main" id="{0B2A1B1D-A4C5-4515-8E61-9561FD7D9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914"/>
                <a:ext cx="1609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7" name="Rectangle 97">
                <a:extLst>
                  <a:ext uri="{FF2B5EF4-FFF2-40B4-BE49-F238E27FC236}">
                    <a16:creationId xmlns:a16="http://schemas.microsoft.com/office/drawing/2014/main" id="{EE211F27-BC09-4276-997A-B6DCCE20D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1918"/>
                <a:ext cx="1600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8" name="Rectangle 98">
                <a:extLst>
                  <a:ext uri="{FF2B5EF4-FFF2-40B4-BE49-F238E27FC236}">
                    <a16:creationId xmlns:a16="http://schemas.microsoft.com/office/drawing/2014/main" id="{5892A476-E584-4931-AB48-612871D21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027"/>
                <a:ext cx="1796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9" name="Rectangle 99">
                <a:extLst>
                  <a:ext uri="{FF2B5EF4-FFF2-40B4-BE49-F238E27FC236}">
                    <a16:creationId xmlns:a16="http://schemas.microsoft.com/office/drawing/2014/main" id="{97850509-31E1-4F3D-A04B-74A674342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031"/>
                <a:ext cx="1787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0" name="Rectangle 100">
                <a:extLst>
                  <a:ext uri="{FF2B5EF4-FFF2-40B4-BE49-F238E27FC236}">
                    <a16:creationId xmlns:a16="http://schemas.microsoft.com/office/drawing/2014/main" id="{47E139AA-92A0-4F6B-BA57-9D1563D3D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140"/>
                <a:ext cx="1399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1" name="Rectangle 101">
                <a:extLst>
                  <a:ext uri="{FF2B5EF4-FFF2-40B4-BE49-F238E27FC236}">
                    <a16:creationId xmlns:a16="http://schemas.microsoft.com/office/drawing/2014/main" id="{5A0F94E6-190E-402A-BCCF-A8A51E88C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144"/>
                <a:ext cx="1389" cy="71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2" name="Rectangle 102">
                <a:extLst>
                  <a:ext uri="{FF2B5EF4-FFF2-40B4-BE49-F238E27FC236}">
                    <a16:creationId xmlns:a16="http://schemas.microsoft.com/office/drawing/2014/main" id="{150F2699-891E-44D8-BD7E-C5CB04EEA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252"/>
                <a:ext cx="943" cy="80"/>
              </a:xfrm>
              <a:prstGeom prst="rect">
                <a:avLst/>
              </a:prstGeom>
              <a:solidFill>
                <a:srgbClr val="FF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3" name="Rectangle 103">
                <a:extLst>
                  <a:ext uri="{FF2B5EF4-FFF2-40B4-BE49-F238E27FC236}">
                    <a16:creationId xmlns:a16="http://schemas.microsoft.com/office/drawing/2014/main" id="{DDE90828-4D75-4793-85C9-8A1064478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257"/>
                <a:ext cx="934" cy="71"/>
              </a:xfrm>
              <a:prstGeom prst="rect">
                <a:avLst/>
              </a:prstGeom>
              <a:solidFill>
                <a:srgbClr val="CC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4" name="Rectangle 104">
                <a:extLst>
                  <a:ext uri="{FF2B5EF4-FFF2-40B4-BE49-F238E27FC236}">
                    <a16:creationId xmlns:a16="http://schemas.microsoft.com/office/drawing/2014/main" id="{C74D9B62-7E5E-42A2-AFE9-8C94227B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365"/>
                <a:ext cx="1381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5" name="Rectangle 105">
                <a:extLst>
                  <a:ext uri="{FF2B5EF4-FFF2-40B4-BE49-F238E27FC236}">
                    <a16:creationId xmlns:a16="http://schemas.microsoft.com/office/drawing/2014/main" id="{447F2AD8-E323-4388-868E-054C9DDB9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369"/>
                <a:ext cx="1372" cy="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6" name="Rectangle 106">
                <a:extLst>
                  <a:ext uri="{FF2B5EF4-FFF2-40B4-BE49-F238E27FC236}">
                    <a16:creationId xmlns:a16="http://schemas.microsoft.com/office/drawing/2014/main" id="{036B87C2-2B4F-447A-A831-1770572FC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478"/>
                <a:ext cx="803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7" name="Rectangle 107">
                <a:extLst>
                  <a:ext uri="{FF2B5EF4-FFF2-40B4-BE49-F238E27FC236}">
                    <a16:creationId xmlns:a16="http://schemas.microsoft.com/office/drawing/2014/main" id="{495D8EDD-90C0-4EEE-8B27-87F34FE7C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482"/>
                <a:ext cx="794" cy="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8" name="Rectangle 108">
                <a:extLst>
                  <a:ext uri="{FF2B5EF4-FFF2-40B4-BE49-F238E27FC236}">
                    <a16:creationId xmlns:a16="http://schemas.microsoft.com/office/drawing/2014/main" id="{23A8EE51-A1CA-4AF8-A545-6B99FC915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591"/>
                <a:ext cx="1368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9" name="Rectangle 109">
                <a:extLst>
                  <a:ext uri="{FF2B5EF4-FFF2-40B4-BE49-F238E27FC236}">
                    <a16:creationId xmlns:a16="http://schemas.microsoft.com/office/drawing/2014/main" id="{0076F8C3-1ECD-453F-ACB6-9A15B0908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595"/>
                <a:ext cx="1360" cy="7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0" name="Rectangle 110">
                <a:extLst>
                  <a:ext uri="{FF2B5EF4-FFF2-40B4-BE49-F238E27FC236}">
                    <a16:creationId xmlns:a16="http://schemas.microsoft.com/office/drawing/2014/main" id="{2A0F3C11-8A84-4745-B4AF-630662A3D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704"/>
                <a:ext cx="932" cy="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1" name="Rectangle 111">
                <a:extLst>
                  <a:ext uri="{FF2B5EF4-FFF2-40B4-BE49-F238E27FC236}">
                    <a16:creationId xmlns:a16="http://schemas.microsoft.com/office/drawing/2014/main" id="{71CB851C-B15D-4C1C-AF45-F1282005D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708"/>
                <a:ext cx="923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2" name="Rectangle 112">
                <a:extLst>
                  <a:ext uri="{FF2B5EF4-FFF2-40B4-BE49-F238E27FC236}">
                    <a16:creationId xmlns:a16="http://schemas.microsoft.com/office/drawing/2014/main" id="{82D70CAD-B61D-41E8-A605-F18900751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817"/>
                <a:ext cx="973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3" name="Rectangle 113">
                <a:extLst>
                  <a:ext uri="{FF2B5EF4-FFF2-40B4-BE49-F238E27FC236}">
                    <a16:creationId xmlns:a16="http://schemas.microsoft.com/office/drawing/2014/main" id="{33FF29D2-A832-4374-89F6-51484D821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821"/>
                <a:ext cx="964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4" name="Rectangle 114">
                <a:extLst>
                  <a:ext uri="{FF2B5EF4-FFF2-40B4-BE49-F238E27FC236}">
                    <a16:creationId xmlns:a16="http://schemas.microsoft.com/office/drawing/2014/main" id="{1642863F-C690-40A0-824C-317D04E3A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2930"/>
                <a:ext cx="1136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5" name="Rectangle 115">
                <a:extLst>
                  <a:ext uri="{FF2B5EF4-FFF2-40B4-BE49-F238E27FC236}">
                    <a16:creationId xmlns:a16="http://schemas.microsoft.com/office/drawing/2014/main" id="{AFC25306-7004-471D-B1B4-FFEE01606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2934"/>
                <a:ext cx="1127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6" name="Rectangle 116">
                <a:extLst>
                  <a:ext uri="{FF2B5EF4-FFF2-40B4-BE49-F238E27FC236}">
                    <a16:creationId xmlns:a16="http://schemas.microsoft.com/office/drawing/2014/main" id="{DFDA9DBF-2628-40EA-B5AB-383AD309C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3043"/>
                <a:ext cx="835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7" name="Rectangle 117">
                <a:extLst>
                  <a:ext uri="{FF2B5EF4-FFF2-40B4-BE49-F238E27FC236}">
                    <a16:creationId xmlns:a16="http://schemas.microsoft.com/office/drawing/2014/main" id="{B7479708-A366-40E9-80E5-15B654B60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3047"/>
                <a:ext cx="827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8" name="Rectangle 118">
                <a:extLst>
                  <a:ext uri="{FF2B5EF4-FFF2-40B4-BE49-F238E27FC236}">
                    <a16:creationId xmlns:a16="http://schemas.microsoft.com/office/drawing/2014/main" id="{4F48DF05-7F06-40F6-A39F-1CE135D57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3156"/>
                <a:ext cx="981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9" name="Rectangle 119">
                <a:extLst>
                  <a:ext uri="{FF2B5EF4-FFF2-40B4-BE49-F238E27FC236}">
                    <a16:creationId xmlns:a16="http://schemas.microsoft.com/office/drawing/2014/main" id="{985BF238-7990-4AB7-804C-3C8938BF0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3160"/>
                <a:ext cx="973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0" name="Rectangle 120">
                <a:extLst>
                  <a:ext uri="{FF2B5EF4-FFF2-40B4-BE49-F238E27FC236}">
                    <a16:creationId xmlns:a16="http://schemas.microsoft.com/office/drawing/2014/main" id="{D62DB578-4DEA-4E41-8142-31BB22C6F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3269"/>
                <a:ext cx="747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1" name="Rectangle 121">
                <a:extLst>
                  <a:ext uri="{FF2B5EF4-FFF2-40B4-BE49-F238E27FC236}">
                    <a16:creationId xmlns:a16="http://schemas.microsoft.com/office/drawing/2014/main" id="{74B4BE18-9658-4C38-BE47-9323F8C39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3273"/>
                <a:ext cx="738" cy="7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2" name="Rectangle 122">
                <a:extLst>
                  <a:ext uri="{FF2B5EF4-FFF2-40B4-BE49-F238E27FC236}">
                    <a16:creationId xmlns:a16="http://schemas.microsoft.com/office/drawing/2014/main" id="{F6DC7A1B-B69F-41D3-A12C-3DBB534EF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3382"/>
                <a:ext cx="1078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3" name="Rectangle 123">
                <a:extLst>
                  <a:ext uri="{FF2B5EF4-FFF2-40B4-BE49-F238E27FC236}">
                    <a16:creationId xmlns:a16="http://schemas.microsoft.com/office/drawing/2014/main" id="{7F28A606-B443-45CD-900F-1B3CC5C4C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3386"/>
                <a:ext cx="1070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4" name="Rectangle 124">
                <a:extLst>
                  <a:ext uri="{FF2B5EF4-FFF2-40B4-BE49-F238E27FC236}">
                    <a16:creationId xmlns:a16="http://schemas.microsoft.com/office/drawing/2014/main" id="{3ED91E9B-EAE7-43C7-8188-E2DA7D0A4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3495"/>
                <a:ext cx="1287" cy="79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5" name="Rectangle 125">
                <a:extLst>
                  <a:ext uri="{FF2B5EF4-FFF2-40B4-BE49-F238E27FC236}">
                    <a16:creationId xmlns:a16="http://schemas.microsoft.com/office/drawing/2014/main" id="{9460AFEC-8B8E-4C95-8FC6-D09D23FF1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2" y="3499"/>
                <a:ext cx="1278" cy="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6" name="Line 126">
                <a:extLst>
                  <a:ext uri="{FF2B5EF4-FFF2-40B4-BE49-F238E27FC236}">
                    <a16:creationId xmlns:a16="http://schemas.microsoft.com/office/drawing/2014/main" id="{3638906A-E142-4450-B0E9-2E2BD3C8B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9" y="3590"/>
                <a:ext cx="429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57" name="Line 127">
                <a:extLst>
                  <a:ext uri="{FF2B5EF4-FFF2-40B4-BE49-F238E27FC236}">
                    <a16:creationId xmlns:a16="http://schemas.microsoft.com/office/drawing/2014/main" id="{FE3B3EB9-894F-415D-B8CC-64AA3FAAC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5" y="542"/>
                <a:ext cx="1" cy="3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58" name="Line 128">
                <a:extLst>
                  <a:ext uri="{FF2B5EF4-FFF2-40B4-BE49-F238E27FC236}">
                    <a16:creationId xmlns:a16="http://schemas.microsoft.com/office/drawing/2014/main" id="{573C5BAA-9691-455B-9102-DAB8FE6AF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9" y="542"/>
                <a:ext cx="429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59" name="Line 129">
                <a:extLst>
                  <a:ext uri="{FF2B5EF4-FFF2-40B4-BE49-F238E27FC236}">
                    <a16:creationId xmlns:a16="http://schemas.microsoft.com/office/drawing/2014/main" id="{9546EB5B-5AC1-4B90-B443-200D8657A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9" y="542"/>
                <a:ext cx="1" cy="3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60" name="Line 130">
                <a:extLst>
                  <a:ext uri="{FF2B5EF4-FFF2-40B4-BE49-F238E27FC236}">
                    <a16:creationId xmlns:a16="http://schemas.microsoft.com/office/drawing/2014/main" id="{3EDA4BFE-1EE8-464A-8924-C37F89B65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8" y="542"/>
                <a:ext cx="1" cy="3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61" name="Line 131">
                <a:extLst>
                  <a:ext uri="{FF2B5EF4-FFF2-40B4-BE49-F238E27FC236}">
                    <a16:creationId xmlns:a16="http://schemas.microsoft.com/office/drawing/2014/main" id="{8608B25D-BF7B-427D-A068-38760C271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8" y="542"/>
                <a:ext cx="1" cy="30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662" name="Rectangle 132">
                <a:extLst>
                  <a:ext uri="{FF2B5EF4-FFF2-40B4-BE49-F238E27FC236}">
                    <a16:creationId xmlns:a16="http://schemas.microsoft.com/office/drawing/2014/main" id="{B0B74A35-BE28-428B-8C72-8F3AD23CC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" y="537"/>
                <a:ext cx="36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Islanda</a:t>
                </a:r>
                <a:endParaRPr lang="it-IT" altLang="it-IT" sz="1800"/>
              </a:p>
            </p:txBody>
          </p:sp>
          <p:sp>
            <p:nvSpPr>
              <p:cNvPr id="22663" name="Rectangle 133">
                <a:extLst>
                  <a:ext uri="{FF2B5EF4-FFF2-40B4-BE49-F238E27FC236}">
                    <a16:creationId xmlns:a16="http://schemas.microsoft.com/office/drawing/2014/main" id="{B4EAE3F2-6B26-4631-965A-2282171A3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" y="650"/>
                <a:ext cx="3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Svezia</a:t>
                </a:r>
                <a:endParaRPr lang="it-IT" altLang="it-IT" sz="1800"/>
              </a:p>
            </p:txBody>
          </p:sp>
          <p:sp>
            <p:nvSpPr>
              <p:cNvPr id="22664" name="Rectangle 134">
                <a:extLst>
                  <a:ext uri="{FF2B5EF4-FFF2-40B4-BE49-F238E27FC236}">
                    <a16:creationId xmlns:a16="http://schemas.microsoft.com/office/drawing/2014/main" id="{C4339491-00EE-4653-A71F-52B733FBD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" y="763"/>
                <a:ext cx="45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Finlandia</a:t>
                </a:r>
                <a:endParaRPr lang="it-IT" altLang="it-IT" sz="1800"/>
              </a:p>
            </p:txBody>
          </p:sp>
          <p:sp>
            <p:nvSpPr>
              <p:cNvPr id="22665" name="Rectangle 135">
                <a:extLst>
                  <a:ext uri="{FF2B5EF4-FFF2-40B4-BE49-F238E27FC236}">
                    <a16:creationId xmlns:a16="http://schemas.microsoft.com/office/drawing/2014/main" id="{0903808B-8207-428D-AB48-3A65FA1FD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" y="876"/>
                <a:ext cx="44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Norvegia</a:t>
                </a:r>
                <a:endParaRPr lang="it-IT" altLang="it-IT" sz="1800"/>
              </a:p>
            </p:txBody>
          </p:sp>
          <p:sp>
            <p:nvSpPr>
              <p:cNvPr id="22666" name="Rectangle 136">
                <a:extLst>
                  <a:ext uri="{FF2B5EF4-FFF2-40B4-BE49-F238E27FC236}">
                    <a16:creationId xmlns:a16="http://schemas.microsoft.com/office/drawing/2014/main" id="{A965275E-FEF3-45F5-998C-2F73B5BC5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" y="989"/>
                <a:ext cx="38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Spagna</a:t>
                </a:r>
                <a:endParaRPr lang="it-IT" altLang="it-IT" sz="1800"/>
              </a:p>
            </p:txBody>
          </p:sp>
          <p:sp>
            <p:nvSpPr>
              <p:cNvPr id="22667" name="Rectangle 137">
                <a:extLst>
                  <a:ext uri="{FF2B5EF4-FFF2-40B4-BE49-F238E27FC236}">
                    <a16:creationId xmlns:a16="http://schemas.microsoft.com/office/drawing/2014/main" id="{0E6340F1-6094-440F-878D-FE1192698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" y="1102"/>
                <a:ext cx="5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Rep. Ceca</a:t>
                </a:r>
                <a:endParaRPr lang="it-IT" altLang="it-IT" sz="1800"/>
              </a:p>
            </p:txBody>
          </p:sp>
          <p:sp>
            <p:nvSpPr>
              <p:cNvPr id="22668" name="Rectangle 138">
                <a:extLst>
                  <a:ext uri="{FF2B5EF4-FFF2-40B4-BE49-F238E27FC236}">
                    <a16:creationId xmlns:a16="http://schemas.microsoft.com/office/drawing/2014/main" id="{0BE230C5-F1BB-4FC9-8776-511CAFF98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215"/>
                <a:ext cx="34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Irlanda</a:t>
                </a:r>
                <a:endParaRPr lang="it-IT" altLang="it-IT" sz="1800"/>
              </a:p>
            </p:txBody>
          </p:sp>
          <p:sp>
            <p:nvSpPr>
              <p:cNvPr id="22669" name="Rectangle 139">
                <a:extLst>
                  <a:ext uri="{FF2B5EF4-FFF2-40B4-BE49-F238E27FC236}">
                    <a16:creationId xmlns:a16="http://schemas.microsoft.com/office/drawing/2014/main" id="{CDD8D687-9892-4D76-BC74-FB703136F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" y="1328"/>
                <a:ext cx="54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Danimarca</a:t>
                </a:r>
                <a:endParaRPr lang="it-IT" altLang="it-IT" sz="1800"/>
              </a:p>
            </p:txBody>
          </p:sp>
          <p:sp>
            <p:nvSpPr>
              <p:cNvPr id="22670" name="Rectangle 140">
                <a:extLst>
                  <a:ext uri="{FF2B5EF4-FFF2-40B4-BE49-F238E27FC236}">
                    <a16:creationId xmlns:a16="http://schemas.microsoft.com/office/drawing/2014/main" id="{3B1AA8ED-C17F-489A-A663-999FBCB3A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" y="1441"/>
                <a:ext cx="3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Corea</a:t>
                </a:r>
                <a:endParaRPr lang="it-IT" altLang="it-IT" sz="1800"/>
              </a:p>
            </p:txBody>
          </p:sp>
          <p:sp>
            <p:nvSpPr>
              <p:cNvPr id="22671" name="Rectangle 141">
                <a:extLst>
                  <a:ext uri="{FF2B5EF4-FFF2-40B4-BE49-F238E27FC236}">
                    <a16:creationId xmlns:a16="http://schemas.microsoft.com/office/drawing/2014/main" id="{3F994F2B-7B4F-4405-9C2F-C97370C52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" y="1554"/>
                <a:ext cx="75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Nuova Zelanda</a:t>
                </a:r>
                <a:endParaRPr lang="it-IT" altLang="it-IT" sz="1800"/>
              </a:p>
            </p:txBody>
          </p:sp>
          <p:sp>
            <p:nvSpPr>
              <p:cNvPr id="22672" name="Rectangle 142">
                <a:extLst>
                  <a:ext uri="{FF2B5EF4-FFF2-40B4-BE49-F238E27FC236}">
                    <a16:creationId xmlns:a16="http://schemas.microsoft.com/office/drawing/2014/main" id="{7E7DE406-D2FA-49CC-8CB1-E3FD61AD4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" y="1666"/>
                <a:ext cx="43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Australia</a:t>
                </a:r>
                <a:endParaRPr lang="it-IT" altLang="it-IT" sz="1800"/>
              </a:p>
            </p:txBody>
          </p:sp>
          <p:sp>
            <p:nvSpPr>
              <p:cNvPr id="22673" name="Rectangle 143">
                <a:extLst>
                  <a:ext uri="{FF2B5EF4-FFF2-40B4-BE49-F238E27FC236}">
                    <a16:creationId xmlns:a16="http://schemas.microsoft.com/office/drawing/2014/main" id="{EB75FC12-7EDE-47E3-9FF6-F564B951E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1779"/>
                <a:ext cx="7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Gran Bretagna</a:t>
                </a:r>
                <a:endParaRPr lang="it-IT" altLang="it-IT" sz="1800"/>
              </a:p>
            </p:txBody>
          </p:sp>
          <p:sp>
            <p:nvSpPr>
              <p:cNvPr id="22674" name="Rectangle 144">
                <a:extLst>
                  <a:ext uri="{FF2B5EF4-FFF2-40B4-BE49-F238E27FC236}">
                    <a16:creationId xmlns:a16="http://schemas.microsoft.com/office/drawing/2014/main" id="{D5A5FEF3-4816-4EA2-AF20-C803CBF4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1892"/>
                <a:ext cx="67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Lussemburgo</a:t>
                </a:r>
                <a:endParaRPr lang="it-IT" altLang="it-IT" sz="1800"/>
              </a:p>
            </p:txBody>
          </p:sp>
          <p:sp>
            <p:nvSpPr>
              <p:cNvPr id="22675" name="Rectangle 145">
                <a:extLst>
                  <a:ext uri="{FF2B5EF4-FFF2-40B4-BE49-F238E27FC236}">
                    <a16:creationId xmlns:a16="http://schemas.microsoft.com/office/drawing/2014/main" id="{2474E8C5-B063-4DBF-96D6-2503A0481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" y="2005"/>
                <a:ext cx="47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Stati Uniti</a:t>
                </a:r>
                <a:endParaRPr lang="it-IT" altLang="it-IT" sz="1800"/>
              </a:p>
            </p:txBody>
          </p:sp>
          <p:sp>
            <p:nvSpPr>
              <p:cNvPr id="22676" name="Rectangle 146">
                <a:extLst>
                  <a:ext uri="{FF2B5EF4-FFF2-40B4-BE49-F238E27FC236}">
                    <a16:creationId xmlns:a16="http://schemas.microsoft.com/office/drawing/2014/main" id="{D383100A-CD0A-41D4-AFFB-88877F7F4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117"/>
                <a:ext cx="3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OECD</a:t>
                </a:r>
                <a:endParaRPr lang="it-IT" altLang="it-IT" sz="1800"/>
              </a:p>
            </p:txBody>
          </p:sp>
          <p:sp>
            <p:nvSpPr>
              <p:cNvPr id="22677" name="Rectangle 147">
                <a:extLst>
                  <a:ext uri="{FF2B5EF4-FFF2-40B4-BE49-F238E27FC236}">
                    <a16:creationId xmlns:a16="http://schemas.microsoft.com/office/drawing/2014/main" id="{1B71FEBB-C925-4030-85FC-BB35F7834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" y="2230"/>
                <a:ext cx="4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Giappone</a:t>
                </a:r>
                <a:endParaRPr lang="it-IT" altLang="it-IT" sz="1800"/>
              </a:p>
            </p:txBody>
          </p:sp>
          <p:sp>
            <p:nvSpPr>
              <p:cNvPr id="22678" name="Rectangle 148">
                <a:extLst>
                  <a:ext uri="{FF2B5EF4-FFF2-40B4-BE49-F238E27FC236}">
                    <a16:creationId xmlns:a16="http://schemas.microsoft.com/office/drawing/2014/main" id="{FAE56CC3-D018-4F6D-8D21-F768D6BFE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" y="2343"/>
                <a:ext cx="50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Portogallo</a:t>
                </a:r>
                <a:endParaRPr lang="it-IT" altLang="it-IT" sz="1800"/>
              </a:p>
            </p:txBody>
          </p:sp>
          <p:sp>
            <p:nvSpPr>
              <p:cNvPr id="22679" name="Rectangle 149">
                <a:extLst>
                  <a:ext uri="{FF2B5EF4-FFF2-40B4-BE49-F238E27FC236}">
                    <a16:creationId xmlns:a16="http://schemas.microsoft.com/office/drawing/2014/main" id="{E5A8743F-29AE-4011-8FC5-FAC272370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456"/>
                <a:ext cx="41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Messico</a:t>
                </a:r>
                <a:endParaRPr lang="it-IT" altLang="it-IT" sz="1800"/>
              </a:p>
            </p:txBody>
          </p:sp>
          <p:sp>
            <p:nvSpPr>
              <p:cNvPr id="22680" name="Rectangle 150">
                <a:extLst>
                  <a:ext uri="{FF2B5EF4-FFF2-40B4-BE49-F238E27FC236}">
                    <a16:creationId xmlns:a16="http://schemas.microsoft.com/office/drawing/2014/main" id="{7D54040C-F841-4103-81A9-28CAF5541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" y="2569"/>
                <a:ext cx="42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Svizzera</a:t>
                </a:r>
                <a:endParaRPr lang="it-IT" altLang="it-IT" sz="1800"/>
              </a:p>
            </p:txBody>
          </p:sp>
          <p:sp>
            <p:nvSpPr>
              <p:cNvPr id="22681" name="Rectangle 151">
                <a:extLst>
                  <a:ext uri="{FF2B5EF4-FFF2-40B4-BE49-F238E27FC236}">
                    <a16:creationId xmlns:a16="http://schemas.microsoft.com/office/drawing/2014/main" id="{0F279660-0C78-4CD0-B014-581796006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" y="2682"/>
                <a:ext cx="23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Italia</a:t>
                </a:r>
                <a:endParaRPr lang="it-IT" altLang="it-IT" sz="1800"/>
              </a:p>
            </p:txBody>
          </p:sp>
          <p:sp>
            <p:nvSpPr>
              <p:cNvPr id="22682" name="Rectangle 152">
                <a:extLst>
                  <a:ext uri="{FF2B5EF4-FFF2-40B4-BE49-F238E27FC236}">
                    <a16:creationId xmlns:a16="http://schemas.microsoft.com/office/drawing/2014/main" id="{DDC51F02-E5D1-4EF7-A2E4-B93B64A15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2795"/>
                <a:ext cx="39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Canada</a:t>
                </a:r>
                <a:endParaRPr lang="it-IT" altLang="it-IT" sz="1800"/>
              </a:p>
            </p:txBody>
          </p:sp>
          <p:sp>
            <p:nvSpPr>
              <p:cNvPr id="22683" name="Rectangle 153">
                <a:extLst>
                  <a:ext uri="{FF2B5EF4-FFF2-40B4-BE49-F238E27FC236}">
                    <a16:creationId xmlns:a16="http://schemas.microsoft.com/office/drawing/2014/main" id="{A13F1DCD-3913-4137-9A21-E39D0356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2908"/>
                <a:ext cx="32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Grecia</a:t>
                </a:r>
                <a:endParaRPr lang="it-IT" altLang="it-IT" sz="1800"/>
              </a:p>
            </p:txBody>
          </p:sp>
          <p:sp>
            <p:nvSpPr>
              <p:cNvPr id="22684" name="Rectangle 154">
                <a:extLst>
                  <a:ext uri="{FF2B5EF4-FFF2-40B4-BE49-F238E27FC236}">
                    <a16:creationId xmlns:a16="http://schemas.microsoft.com/office/drawing/2014/main" id="{726795DA-A7EC-4CAC-8457-E4429A99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" y="3021"/>
                <a:ext cx="37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Polonia</a:t>
                </a:r>
                <a:endParaRPr lang="it-IT" altLang="it-IT" sz="1800"/>
              </a:p>
            </p:txBody>
          </p:sp>
          <p:sp>
            <p:nvSpPr>
              <p:cNvPr id="22685" name="Rectangle 155">
                <a:extLst>
                  <a:ext uri="{FF2B5EF4-FFF2-40B4-BE49-F238E27FC236}">
                    <a16:creationId xmlns:a16="http://schemas.microsoft.com/office/drawing/2014/main" id="{B80F23A4-6BE7-4631-94C6-59EB21EF6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" y="3134"/>
                <a:ext cx="34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Austria</a:t>
                </a:r>
                <a:endParaRPr lang="it-IT" altLang="it-IT" sz="1800"/>
              </a:p>
            </p:txBody>
          </p:sp>
          <p:sp>
            <p:nvSpPr>
              <p:cNvPr id="22686" name="Rectangle 156">
                <a:extLst>
                  <a:ext uri="{FF2B5EF4-FFF2-40B4-BE49-F238E27FC236}">
                    <a16:creationId xmlns:a16="http://schemas.microsoft.com/office/drawing/2014/main" id="{32A42513-5741-4443-9137-23F218FD8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" y="3246"/>
                <a:ext cx="45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Ungheria</a:t>
                </a:r>
                <a:endParaRPr lang="it-IT" altLang="it-IT" sz="1800"/>
              </a:p>
            </p:txBody>
          </p:sp>
          <p:sp>
            <p:nvSpPr>
              <p:cNvPr id="22687" name="Rectangle 157">
                <a:extLst>
                  <a:ext uri="{FF2B5EF4-FFF2-40B4-BE49-F238E27FC236}">
                    <a16:creationId xmlns:a16="http://schemas.microsoft.com/office/drawing/2014/main" id="{CB30F915-5E80-4BA0-A76C-9C6E29C50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" y="3359"/>
                <a:ext cx="49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Germania</a:t>
                </a:r>
                <a:endParaRPr lang="it-IT" altLang="it-IT" sz="1800"/>
              </a:p>
            </p:txBody>
          </p:sp>
          <p:sp>
            <p:nvSpPr>
              <p:cNvPr id="22688" name="Rectangle 158">
                <a:extLst>
                  <a:ext uri="{FF2B5EF4-FFF2-40B4-BE49-F238E27FC236}">
                    <a16:creationId xmlns:a16="http://schemas.microsoft.com/office/drawing/2014/main" id="{947AB960-DBA4-4C4F-92D3-88E7B0606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" y="3472"/>
                <a:ext cx="31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Belgio</a:t>
                </a:r>
                <a:endParaRPr lang="it-IT" altLang="it-IT" sz="1800"/>
              </a:p>
            </p:txBody>
          </p:sp>
          <p:sp>
            <p:nvSpPr>
              <p:cNvPr id="22689" name="Rectangle 159">
                <a:extLst>
                  <a:ext uri="{FF2B5EF4-FFF2-40B4-BE49-F238E27FC236}">
                    <a16:creationId xmlns:a16="http://schemas.microsoft.com/office/drawing/2014/main" id="{80DAC851-CB99-49F2-A049-FD7A0A1AB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" y="3657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0</a:t>
                </a:r>
                <a:endParaRPr lang="it-IT" altLang="it-IT" sz="1800"/>
              </a:p>
            </p:txBody>
          </p:sp>
          <p:sp>
            <p:nvSpPr>
              <p:cNvPr id="22690" name="Rectangle 160">
                <a:extLst>
                  <a:ext uri="{FF2B5EF4-FFF2-40B4-BE49-F238E27FC236}">
                    <a16:creationId xmlns:a16="http://schemas.microsoft.com/office/drawing/2014/main" id="{BBB2F31B-FB6E-42A5-9F15-830EE050F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3657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20</a:t>
                </a:r>
                <a:endParaRPr lang="it-IT" altLang="it-IT" sz="1800"/>
              </a:p>
            </p:txBody>
          </p:sp>
          <p:sp>
            <p:nvSpPr>
              <p:cNvPr id="22691" name="Rectangle 161">
                <a:extLst>
                  <a:ext uri="{FF2B5EF4-FFF2-40B4-BE49-F238E27FC236}">
                    <a16:creationId xmlns:a16="http://schemas.microsoft.com/office/drawing/2014/main" id="{6FAE14D6-B310-45B5-B5BD-755535934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657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40</a:t>
                </a:r>
                <a:endParaRPr lang="it-IT" altLang="it-IT" sz="1800"/>
              </a:p>
            </p:txBody>
          </p:sp>
          <p:sp>
            <p:nvSpPr>
              <p:cNvPr id="22692" name="Rectangle 162">
                <a:extLst>
                  <a:ext uri="{FF2B5EF4-FFF2-40B4-BE49-F238E27FC236}">
                    <a16:creationId xmlns:a16="http://schemas.microsoft.com/office/drawing/2014/main" id="{40A4DE06-A2B8-446F-8A26-C89B666C8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" y="3657"/>
                <a:ext cx="12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60</a:t>
                </a:r>
                <a:endParaRPr lang="it-IT" altLang="it-IT" sz="1800"/>
              </a:p>
            </p:txBody>
          </p:sp>
          <p:sp>
            <p:nvSpPr>
              <p:cNvPr id="22693" name="Rectangle 163">
                <a:extLst>
                  <a:ext uri="{FF2B5EF4-FFF2-40B4-BE49-F238E27FC236}">
                    <a16:creationId xmlns:a16="http://schemas.microsoft.com/office/drawing/2014/main" id="{6EB2428A-3138-480F-843D-0EE8B9845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657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80</a:t>
                </a:r>
                <a:endParaRPr lang="it-IT" altLang="it-IT" sz="1800"/>
              </a:p>
            </p:txBody>
          </p:sp>
          <p:sp>
            <p:nvSpPr>
              <p:cNvPr id="22694" name="Rectangle 164">
                <a:extLst>
                  <a:ext uri="{FF2B5EF4-FFF2-40B4-BE49-F238E27FC236}">
                    <a16:creationId xmlns:a16="http://schemas.microsoft.com/office/drawing/2014/main" id="{1FC34864-4C89-44B6-BB74-044FC028E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" y="3657"/>
                <a:ext cx="1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100</a:t>
                </a:r>
                <a:endParaRPr lang="it-IT" altLang="it-IT" sz="1800"/>
              </a:p>
            </p:txBody>
          </p:sp>
          <p:sp>
            <p:nvSpPr>
              <p:cNvPr id="22695" name="Rectangle 165">
                <a:extLst>
                  <a:ext uri="{FF2B5EF4-FFF2-40B4-BE49-F238E27FC236}">
                    <a16:creationId xmlns:a16="http://schemas.microsoft.com/office/drawing/2014/main" id="{9A990327-52AA-4CCC-AC37-409E0209B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" y="3657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0</a:t>
                </a:r>
                <a:endParaRPr lang="it-IT" altLang="it-IT" sz="1800"/>
              </a:p>
            </p:txBody>
          </p:sp>
          <p:sp>
            <p:nvSpPr>
              <p:cNvPr id="22696" name="Rectangle 166">
                <a:extLst>
                  <a:ext uri="{FF2B5EF4-FFF2-40B4-BE49-F238E27FC236}">
                    <a16:creationId xmlns:a16="http://schemas.microsoft.com/office/drawing/2014/main" id="{0CBDE8D0-2D03-4DE0-977E-BD4DDAF00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" y="3657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20</a:t>
                </a:r>
                <a:endParaRPr lang="it-IT" altLang="it-IT" sz="1800"/>
              </a:p>
            </p:txBody>
          </p:sp>
          <p:sp>
            <p:nvSpPr>
              <p:cNvPr id="22697" name="Rectangle 167">
                <a:extLst>
                  <a:ext uri="{FF2B5EF4-FFF2-40B4-BE49-F238E27FC236}">
                    <a16:creationId xmlns:a16="http://schemas.microsoft.com/office/drawing/2014/main" id="{9C85012F-87E0-4E6C-9273-4B6602143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3657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40</a:t>
                </a:r>
                <a:endParaRPr lang="it-IT" altLang="it-IT" sz="1800"/>
              </a:p>
            </p:txBody>
          </p:sp>
          <p:sp>
            <p:nvSpPr>
              <p:cNvPr id="22698" name="Rectangle 168">
                <a:extLst>
                  <a:ext uri="{FF2B5EF4-FFF2-40B4-BE49-F238E27FC236}">
                    <a16:creationId xmlns:a16="http://schemas.microsoft.com/office/drawing/2014/main" id="{A4A6FDD9-B0E7-4F42-AB56-B20418818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3657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60</a:t>
                </a:r>
                <a:endParaRPr lang="it-IT" altLang="it-IT" sz="1800"/>
              </a:p>
            </p:txBody>
          </p:sp>
          <p:sp>
            <p:nvSpPr>
              <p:cNvPr id="22699" name="Rectangle 169">
                <a:extLst>
                  <a:ext uri="{FF2B5EF4-FFF2-40B4-BE49-F238E27FC236}">
                    <a16:creationId xmlns:a16="http://schemas.microsoft.com/office/drawing/2014/main" id="{EFDD6A9F-0CA6-4EE1-B295-D151D79E5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5" y="3657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80</a:t>
                </a:r>
                <a:endParaRPr lang="it-IT" altLang="it-IT" sz="1800"/>
              </a:p>
            </p:txBody>
          </p:sp>
          <p:sp>
            <p:nvSpPr>
              <p:cNvPr id="22700" name="Rectangle 170">
                <a:extLst>
                  <a:ext uri="{FF2B5EF4-FFF2-40B4-BE49-F238E27FC236}">
                    <a16:creationId xmlns:a16="http://schemas.microsoft.com/office/drawing/2014/main" id="{2E393F8B-9F96-4B92-ABE1-76531EFE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5" y="3657"/>
                <a:ext cx="1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400">
                    <a:solidFill>
                      <a:srgbClr val="000000"/>
                    </a:solidFill>
                  </a:rPr>
                  <a:t>100</a:t>
                </a:r>
                <a:endParaRPr lang="it-IT" altLang="it-IT" sz="1800"/>
              </a:p>
            </p:txBody>
          </p:sp>
          <p:sp>
            <p:nvSpPr>
              <p:cNvPr id="22701" name="Rectangle 171">
                <a:extLst>
                  <a:ext uri="{FF2B5EF4-FFF2-40B4-BE49-F238E27FC236}">
                    <a16:creationId xmlns:a16="http://schemas.microsoft.com/office/drawing/2014/main" id="{DA10108A-EB55-4404-BCF2-860149A7D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" y="3921"/>
                <a:ext cx="2817" cy="2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2" name="Rectangle 172">
                <a:extLst>
                  <a:ext uri="{FF2B5EF4-FFF2-40B4-BE49-F238E27FC236}">
                    <a16:creationId xmlns:a16="http://schemas.microsoft.com/office/drawing/2014/main" id="{AC7C876E-E039-49D7-B573-25247A09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" y="3925"/>
                <a:ext cx="2809" cy="27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3" name="Rectangle 173">
                <a:extLst>
                  <a:ext uri="{FF2B5EF4-FFF2-40B4-BE49-F238E27FC236}">
                    <a16:creationId xmlns:a16="http://schemas.microsoft.com/office/drawing/2014/main" id="{31C7DD00-3566-4B37-9868-26A2A6971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" y="3939"/>
                <a:ext cx="235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200">
                    <a:solidFill>
                      <a:srgbClr val="000000"/>
                    </a:solidFill>
                  </a:rPr>
                  <a:t>varianza totale nel punteggio alla prova tra tipi di scuole</a:t>
                </a:r>
                <a:endParaRPr lang="it-IT" altLang="it-IT" sz="1800"/>
              </a:p>
            </p:txBody>
          </p:sp>
          <p:sp>
            <p:nvSpPr>
              <p:cNvPr id="22704" name="Rectangle 174">
                <a:extLst>
                  <a:ext uri="{FF2B5EF4-FFF2-40B4-BE49-F238E27FC236}">
                    <a16:creationId xmlns:a16="http://schemas.microsoft.com/office/drawing/2014/main" id="{84230FEF-C557-4F68-85C7-3F2EC6939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" y="4081"/>
                <a:ext cx="26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r>
                  <a:rPr lang="it-IT" altLang="it-IT" sz="1200">
                    <a:solidFill>
                      <a:srgbClr val="000000"/>
                    </a:solidFill>
                  </a:rPr>
                  <a:t>varianza totale nel punteggio alla prova all'interno della scuola</a:t>
                </a:r>
                <a:endParaRPr lang="it-IT" altLang="it-IT" sz="1800"/>
              </a:p>
            </p:txBody>
          </p:sp>
          <p:sp>
            <p:nvSpPr>
              <p:cNvPr id="22705" name="Rectangle 175">
                <a:extLst>
                  <a:ext uri="{FF2B5EF4-FFF2-40B4-BE49-F238E27FC236}">
                    <a16:creationId xmlns:a16="http://schemas.microsoft.com/office/drawing/2014/main" id="{03877C05-8405-436D-8A27-CB30C614D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" y="3964"/>
                <a:ext cx="85" cy="57"/>
              </a:xfrm>
              <a:prstGeom prst="rect">
                <a:avLst/>
              </a:prstGeom>
              <a:solidFill>
                <a:srgbClr val="004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6" name="Rectangle 176">
                <a:extLst>
                  <a:ext uri="{FF2B5EF4-FFF2-40B4-BE49-F238E27FC236}">
                    <a16:creationId xmlns:a16="http://schemas.microsoft.com/office/drawing/2014/main" id="{B308C398-6AA6-4335-B144-CA72B48B4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3968"/>
                <a:ext cx="77" cy="4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7" name="Rectangle 177">
                <a:extLst>
                  <a:ext uri="{FF2B5EF4-FFF2-40B4-BE49-F238E27FC236}">
                    <a16:creationId xmlns:a16="http://schemas.microsoft.com/office/drawing/2014/main" id="{76FF10FE-55AB-4F68-B5EC-71E1F3F0C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" y="4105"/>
                <a:ext cx="85" cy="57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8" name="Rectangle 178">
                <a:extLst>
                  <a:ext uri="{FF2B5EF4-FFF2-40B4-BE49-F238E27FC236}">
                    <a16:creationId xmlns:a16="http://schemas.microsoft.com/office/drawing/2014/main" id="{BF7B4247-A721-4B1A-AE5E-25DE32905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4109"/>
                <a:ext cx="77" cy="4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/>
                <a:endParaRPr lang="it-IT" altLang="it-IT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532" name="Text Box 179">
              <a:extLst>
                <a:ext uri="{FF2B5EF4-FFF2-40B4-BE49-F238E27FC236}">
                  <a16:creationId xmlns:a16="http://schemas.microsoft.com/office/drawing/2014/main" id="{4ADEAC7F-E502-4F5B-9015-F18307065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64"/>
              <a:ext cx="33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latin typeface="Tahoma" panose="020B0604030504040204" pitchFamily="34" charset="0"/>
                </a:rPr>
                <a:t>A proposito di equità – Ocse-Pisa 2000</a:t>
              </a:r>
            </a:p>
          </p:txBody>
        </p:sp>
        <p:sp>
          <p:nvSpPr>
            <p:cNvPr id="22533" name="Text Box 180">
              <a:extLst>
                <a:ext uri="{FF2B5EF4-FFF2-40B4-BE49-F238E27FC236}">
                  <a16:creationId xmlns:a16="http://schemas.microsoft.com/office/drawing/2014/main" id="{72AB8473-71B1-471A-90A1-6335FED14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929"/>
              <a:ext cx="2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1800"/>
                <a:t>Prove di lettura – Studenti quindicenni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4247FE59-A207-42C5-A688-2388C3480946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1098550"/>
            <a:ext cx="7605713" cy="5697538"/>
            <a:chOff x="252" y="0"/>
            <a:chExt cx="5564" cy="4320"/>
          </a:xfrm>
        </p:grpSpPr>
        <p:pic>
          <p:nvPicPr>
            <p:cNvPr id="23565" name="Picture 3" descr="C:\Documents and Settings\Utente\Documenti\Immagini\italia2.gif">
              <a:extLst>
                <a:ext uri="{FF2B5EF4-FFF2-40B4-BE49-F238E27FC236}">
                  <a16:creationId xmlns:a16="http://schemas.microsoft.com/office/drawing/2014/main" id="{2D62B5A9-44C5-4C42-A357-62DA95820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0"/>
              <a:ext cx="36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3566" name="Object 4">
              <a:extLst>
                <a:ext uri="{FF2B5EF4-FFF2-40B4-BE49-F238E27FC236}">
                  <a16:creationId xmlns:a16="http://schemas.microsoft.com/office/drawing/2014/main" id="{8F4795BD-37DF-4778-BA68-E3CC406061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2" y="336"/>
            <a:ext cx="1827" cy="1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Grafico" r:id="rId4" imgW="5505355" imgH="4352840" progId="MSGraph.Chart.8">
                    <p:embed followColorScheme="full"/>
                  </p:oleObj>
                </mc:Choice>
                <mc:Fallback>
                  <p:oleObj name="Grafico" r:id="rId4" imgW="5505355" imgH="4352840" progId="MSGraph.Chart.8">
                    <p:embed followColorScheme="full"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" y="336"/>
                          <a:ext cx="1827" cy="1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1" name="Group 5">
            <a:extLst>
              <a:ext uri="{FF2B5EF4-FFF2-40B4-BE49-F238E27FC236}">
                <a16:creationId xmlns:a16="http://schemas.microsoft.com/office/drawing/2014/main" id="{D0D586AE-246A-429F-81DC-1E9F8219135B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3619500"/>
            <a:ext cx="2614613" cy="1206500"/>
            <a:chOff x="1203" y="1368"/>
            <a:chExt cx="1585" cy="481"/>
          </a:xfrm>
        </p:grpSpPr>
        <p:sp>
          <p:nvSpPr>
            <p:cNvPr id="23562" name="Rectangle 6">
              <a:extLst>
                <a:ext uri="{FF2B5EF4-FFF2-40B4-BE49-F238E27FC236}">
                  <a16:creationId xmlns:a16="http://schemas.microsoft.com/office/drawing/2014/main" id="{2B3BF001-533C-4C3B-A047-D6B0F9D0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1368"/>
              <a:ext cx="1584" cy="29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it-IT" altLang="it-IT" sz="1400">
                <a:latin typeface="Arial Narrow" panose="020B0606020202030204" pitchFamily="34" charset="0"/>
              </a:endParaRPr>
            </a:p>
          </p:txBody>
        </p:sp>
        <p:sp>
          <p:nvSpPr>
            <p:cNvPr id="23563" name="Rectangle 7">
              <a:extLst>
                <a:ext uri="{FF2B5EF4-FFF2-40B4-BE49-F238E27FC236}">
                  <a16:creationId xmlns:a16="http://schemas.microsoft.com/office/drawing/2014/main" id="{F3C52712-ECE5-4101-A6A3-C0BD37F0A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609"/>
              <a:ext cx="1584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endParaRPr lang="it-IT" altLang="it-IT" sz="1400">
                <a:latin typeface="Arial Narrow" panose="020B0606020202030204" pitchFamily="34" charset="0"/>
              </a:endParaRPr>
            </a:p>
          </p:txBody>
        </p:sp>
        <p:sp>
          <p:nvSpPr>
            <p:cNvPr id="23564" name="Text Box 8">
              <a:extLst>
                <a:ext uri="{FF2B5EF4-FFF2-40B4-BE49-F238E27FC236}">
                  <a16:creationId xmlns:a16="http://schemas.microsoft.com/office/drawing/2014/main" id="{ACA5C139-9026-45AD-8F3C-E18F518ED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1442"/>
              <a:ext cx="1352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1400">
                  <a:latin typeface="Arial Narrow" panose="020B0606020202030204" pitchFamily="34" charset="0"/>
                </a:rPr>
                <a:t>Stato     62.774</a:t>
              </a:r>
            </a:p>
            <a:p>
              <a:pPr eaLnBrk="1" hangingPunct="1"/>
              <a:endParaRPr lang="it-IT" altLang="it-IT" sz="1400">
                <a:latin typeface="Arial Narrow" panose="020B0606020202030204" pitchFamily="34" charset="0"/>
              </a:endParaRPr>
            </a:p>
            <a:p>
              <a:pPr eaLnBrk="1" hangingPunct="1"/>
              <a:r>
                <a:rPr lang="it-IT" altLang="it-IT" sz="1400">
                  <a:latin typeface="Arial Narrow" panose="020B0606020202030204" pitchFamily="34" charset="0"/>
                </a:rPr>
                <a:t>Enti loc. 17.310</a:t>
              </a:r>
            </a:p>
            <a:p>
              <a:pPr eaLnBrk="1" hangingPunct="1"/>
              <a:r>
                <a:rPr lang="it-IT" altLang="it-IT" sz="1400">
                  <a:latin typeface="Arial Narrow" panose="020B0606020202030204" pitchFamily="34" charset="0"/>
                </a:rPr>
                <a:t>(mld di lire – 1999)</a:t>
              </a:r>
            </a:p>
          </p:txBody>
        </p:sp>
      </p:grpSp>
      <p:graphicFrame>
        <p:nvGraphicFramePr>
          <p:cNvPr id="4105" name="Object 9">
            <a:extLst>
              <a:ext uri="{FF2B5EF4-FFF2-40B4-BE49-F238E27FC236}">
                <a16:creationId xmlns:a16="http://schemas.microsoft.com/office/drawing/2014/main" id="{20887743-9725-4423-9EF4-53E7FA863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0838" y="1252538"/>
          <a:ext cx="213360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Grafico" r:id="rId6" imgW="5495877" imgH="4333882" progId="MSGraph.Chart.8">
                  <p:embed followColorScheme="full"/>
                </p:oleObj>
              </mc:Choice>
              <mc:Fallback>
                <p:oleObj name="Grafico" r:id="rId6" imgW="5495877" imgH="4333882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252538"/>
                        <a:ext cx="2133600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>
            <a:extLst>
              <a:ext uri="{FF2B5EF4-FFF2-40B4-BE49-F238E27FC236}">
                <a16:creationId xmlns:a16="http://schemas.microsoft.com/office/drawing/2014/main" id="{7454F027-C90E-49AF-ACE1-B659CFB5E1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0388" y="1228725"/>
          <a:ext cx="2117725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Grafico" r:id="rId8" imgW="5495877" imgH="4333882" progId="MSGraph.Chart.8">
                  <p:embed followColorScheme="full"/>
                </p:oleObj>
              </mc:Choice>
              <mc:Fallback>
                <p:oleObj name="Grafico" r:id="rId8" imgW="5495877" imgH="4333882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1228725"/>
                        <a:ext cx="2117725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>
            <a:extLst>
              <a:ext uri="{FF2B5EF4-FFF2-40B4-BE49-F238E27FC236}">
                <a16:creationId xmlns:a16="http://schemas.microsoft.com/office/drawing/2014/main" id="{5BC5FCE5-D155-47FD-AF41-3C4252A10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8" y="2976563"/>
          <a:ext cx="207327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Grafico" r:id="rId10" imgW="5486400" imgH="4324402" progId="MSGraph.Chart.8">
                  <p:embed followColorScheme="full"/>
                </p:oleObj>
              </mc:Choice>
              <mc:Fallback>
                <p:oleObj name="Grafico" r:id="rId10" imgW="5486400" imgH="4324402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976563"/>
                        <a:ext cx="207327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3DD831E9-CE10-442C-BDD5-EF84EC9E31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875" y="4826000"/>
          <a:ext cx="17351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Grafico" r:id="rId12" imgW="5495877" imgH="4333882" progId="MSGraph.Chart.8">
                  <p:embed followColorScheme="full"/>
                </p:oleObj>
              </mc:Choice>
              <mc:Fallback>
                <p:oleObj name="Grafico" r:id="rId12" imgW="5495877" imgH="4333882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4826000"/>
                        <a:ext cx="17351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>
            <a:extLst>
              <a:ext uri="{FF2B5EF4-FFF2-40B4-BE49-F238E27FC236}">
                <a16:creationId xmlns:a16="http://schemas.microsoft.com/office/drawing/2014/main" id="{2CE554CF-AA47-49DD-8C61-4324BA45B4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9438" y="3948113"/>
          <a:ext cx="17462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Grafico" r:id="rId14" imgW="5486400" imgH="4324402" progId="MSGraph.Chart.8">
                  <p:embed followColorScheme="full"/>
                </p:oleObj>
              </mc:Choice>
              <mc:Fallback>
                <p:oleObj name="Grafico" r:id="rId14" imgW="5486400" imgH="4324402" progId="MSGraph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3948113"/>
                        <a:ext cx="17462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AutoShape 14" descr="http://www.cosacucino.it/immagini/italia/italia.gif">
            <a:extLst>
              <a:ext uri="{FF2B5EF4-FFF2-40B4-BE49-F238E27FC236}">
                <a16:creationId xmlns:a16="http://schemas.microsoft.com/office/drawing/2014/main" id="{EA3DB1A9-3133-48E6-97DC-06F78A51F4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8000" y="3363913"/>
            <a:ext cx="2555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it-IT" altLang="it-IT" sz="1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05" grpId="0"/>
      <p:bldOleChart spid="4106" grpId="0"/>
      <p:bldOleChart spid="4107" grpId="0"/>
      <p:bldOleChart spid="4108" grpId="0"/>
      <p:bldOleChart spid="4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934D8EDC-CD40-4EBF-98CB-7F309E1ADC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1196975"/>
          <a:ext cx="7810500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Grafico" r:id="rId3" imgW="8620282" imgH="6276825" progId="MSGraph.Chart.8">
                  <p:embed followColorScheme="full"/>
                </p:oleObj>
              </mc:Choice>
              <mc:Fallback>
                <p:oleObj name="Grafico" r:id="rId3" imgW="8620282" imgH="627682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196975"/>
                        <a:ext cx="7810500" cy="581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6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266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6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66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66" grpId="0" bld="category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6851A229-3B0A-4F11-84A0-B41967E310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052513"/>
          <a:ext cx="8101012" cy="602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Grafico" r:id="rId3" imgW="8629760" imgH="6296136" progId="MSGraph.Chart.8">
                  <p:embed followColorScheme="full"/>
                </p:oleObj>
              </mc:Choice>
              <mc:Fallback>
                <p:oleObj name="Grafico" r:id="rId3" imgW="8629760" imgH="6296136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52513"/>
                        <a:ext cx="8101012" cy="602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026">
            <a:extLst>
              <a:ext uri="{FF2B5EF4-FFF2-40B4-BE49-F238E27FC236}">
                <a16:creationId xmlns:a16="http://schemas.microsoft.com/office/drawing/2014/main" id="{E565D3B6-6B58-40E8-9AA4-44061A35D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125538"/>
          <a:ext cx="7956550" cy="591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Grafico" r:id="rId3" imgW="8629760" imgH="6296136" progId="MSGraph.Chart.8">
                  <p:embed followColorScheme="full"/>
                </p:oleObj>
              </mc:Choice>
              <mc:Fallback>
                <p:oleObj name="Grafico" r:id="rId3" imgW="8629760" imgH="6296136" progId="MSGraph.Chart.8">
                  <p:embed followColorScheme="full"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7956550" cy="591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4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314" grpId="0" bld="series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891E410B-95D4-4C5B-B338-D5A9FAAAC1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196975"/>
          <a:ext cx="7516812" cy="559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Grafico" r:id="rId3" imgW="8629760" imgH="6296136" progId="MSGraph.Chart.8">
                  <p:embed followColorScheme="full"/>
                </p:oleObj>
              </mc:Choice>
              <mc:Fallback>
                <p:oleObj name="Grafico" r:id="rId3" imgW="8629760" imgH="6296136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6975"/>
                        <a:ext cx="7516812" cy="559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 descr="C:\WINDOWS\Desktop\ANCI\NonnoA.jpg">
            <a:extLst>
              <a:ext uri="{FF2B5EF4-FFF2-40B4-BE49-F238E27FC236}">
                <a16:creationId xmlns:a16="http://schemas.microsoft.com/office/drawing/2014/main" id="{924A8FE0-E2EC-4C39-BCA1-B630E82C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8563"/>
            <a:ext cx="7596187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8">
            <a:extLst>
              <a:ext uri="{FF2B5EF4-FFF2-40B4-BE49-F238E27FC236}">
                <a16:creationId xmlns:a16="http://schemas.microsoft.com/office/drawing/2014/main" id="{85E21A0B-143D-4282-8647-28D190C4F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412875"/>
            <a:ext cx="74517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CC0000"/>
                </a:solidFill>
                <a:latin typeface="Arial Narrow" panose="020B0606020202030204" pitchFamily="34" charset="0"/>
              </a:rPr>
              <a:t>Equità e sviluppo dell’istruzione tra centralismo e decentramento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82">
            <a:extLst>
              <a:ext uri="{FF2B5EF4-FFF2-40B4-BE49-F238E27FC236}">
                <a16:creationId xmlns:a16="http://schemas.microsoft.com/office/drawing/2014/main" id="{4FC14E8C-795A-4328-8153-FD7129A7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192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  <p:pic>
        <p:nvPicPr>
          <p:cNvPr id="28675" name="Picture 181">
            <a:extLst>
              <a:ext uri="{FF2B5EF4-FFF2-40B4-BE49-F238E27FC236}">
                <a16:creationId xmlns:a16="http://schemas.microsoft.com/office/drawing/2014/main" id="{D4C7C304-4359-4A72-B3F7-AA883665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753225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C4FD2CD5-CB62-4467-8DBE-50F1941E41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975"/>
          <a:ext cx="9144000" cy="680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Grafico" r:id="rId3" imgW="8629760" imgH="6296136" progId="MSGraph.Chart.8">
                  <p:embed followColorScheme="full"/>
                </p:oleObj>
              </mc:Choice>
              <mc:Fallback>
                <p:oleObj name="Grafico" r:id="rId3" imgW="8629760" imgH="6296136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975"/>
                        <a:ext cx="9144000" cy="680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7F01716E-EC9E-4170-AF0C-99FEEBBF2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268413"/>
          <a:ext cx="7669212" cy="570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Grafico" r:id="rId3" imgW="8629760" imgH="6296136" progId="MSGraph.Chart.8">
                  <p:embed followColorScheme="full"/>
                </p:oleObj>
              </mc:Choice>
              <mc:Fallback>
                <p:oleObj name="Grafico" r:id="rId3" imgW="8629760" imgH="6296136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7669212" cy="570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BF1F36F6-5009-4138-996B-845BBF407C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628775"/>
          <a:ext cx="7462838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Grafico" r:id="rId3" imgW="8543760" imgH="3095579" progId="MSGraph.Chart.8">
                  <p:embed followColorScheme="full"/>
                </p:oleObj>
              </mc:Choice>
              <mc:Fallback>
                <p:oleObj name="Grafico" r:id="rId3" imgW="8543760" imgH="309557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28775"/>
                        <a:ext cx="7462838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74FB2AC5-8241-42EF-96A7-416905318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4100" y="4113213"/>
          <a:ext cx="72993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Grafico" r:id="rId5" imgW="8505851" imgH="3095579" progId="MSGraph.Chart.8">
                  <p:embed followColorScheme="full"/>
                </p:oleObj>
              </mc:Choice>
              <mc:Fallback>
                <p:oleObj name="Grafico" r:id="rId5" imgW="8505851" imgH="309557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113213"/>
                        <a:ext cx="7299325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4" grpId="0" bld="series"/>
      <p:bldOleChart spid="8195" grpId="0" bld="series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Utente\Documenti\Immagini\italia2.gif">
            <a:extLst>
              <a:ext uri="{FF2B5EF4-FFF2-40B4-BE49-F238E27FC236}">
                <a16:creationId xmlns:a16="http://schemas.microsoft.com/office/drawing/2014/main" id="{FB6DA8AD-3D1A-409A-ACAE-0DEDAE71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868363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4" descr="http://www.cosacucino.it/immagini/italia/italia.gif">
            <a:extLst>
              <a:ext uri="{FF2B5EF4-FFF2-40B4-BE49-F238E27FC236}">
                <a16:creationId xmlns:a16="http://schemas.microsoft.com/office/drawing/2014/main" id="{F4F86FA1-2B6F-4012-B6CD-2A836E6B1A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0563" y="4149725"/>
            <a:ext cx="2968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it-IT" altLang="it-IT" sz="1800">
              <a:latin typeface="Arial Narrow" panose="020B0606020202030204" pitchFamily="34" charset="0"/>
            </a:endParaRPr>
          </a:p>
        </p:txBody>
      </p:sp>
      <p:sp>
        <p:nvSpPr>
          <p:cNvPr id="32772" name="Text Box 25">
            <a:extLst>
              <a:ext uri="{FF2B5EF4-FFF2-40B4-BE49-F238E27FC236}">
                <a16:creationId xmlns:a16="http://schemas.microsoft.com/office/drawing/2014/main" id="{884EC30B-895A-4306-AD02-96915622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933575"/>
            <a:ext cx="28146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2000">
                <a:latin typeface="Arial Narrow" panose="020B0606020202030204" pitchFamily="34" charset="0"/>
              </a:rPr>
              <a:t>Quante risorse</a:t>
            </a:r>
          </a:p>
          <a:p>
            <a:pPr eaLnBrk="1" hangingPunct="1"/>
            <a:r>
              <a:rPr lang="it-IT" altLang="it-IT" sz="2000">
                <a:latin typeface="Arial Narrow" panose="020B0606020202030204" pitchFamily="34" charset="0"/>
              </a:rPr>
              <a:t>arrivano in ciascuna scuola?</a:t>
            </a:r>
          </a:p>
          <a:p>
            <a:pPr eaLnBrk="1" hangingPunct="1"/>
            <a:r>
              <a:rPr lang="it-IT" altLang="it-IT" sz="2000">
                <a:latin typeface="Arial Narrow" panose="020B0606020202030204" pitchFamily="34" charset="0"/>
              </a:rPr>
              <a:t>(500 studenti Dati 1999)</a:t>
            </a:r>
          </a:p>
        </p:txBody>
      </p:sp>
      <p:grpSp>
        <p:nvGrpSpPr>
          <p:cNvPr id="16427" name="Group 43">
            <a:extLst>
              <a:ext uri="{FF2B5EF4-FFF2-40B4-BE49-F238E27FC236}">
                <a16:creationId xmlns:a16="http://schemas.microsoft.com/office/drawing/2014/main" id="{27DE931B-094E-4D82-B4F0-B482BDB04AA3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2879725"/>
            <a:ext cx="1982787" cy="2538413"/>
            <a:chOff x="159" y="2112"/>
            <a:chExt cx="1249" cy="1599"/>
          </a:xfrm>
        </p:grpSpPr>
        <p:sp>
          <p:nvSpPr>
            <p:cNvPr id="32793" name="Text Box 27">
              <a:extLst>
                <a:ext uri="{FF2B5EF4-FFF2-40B4-BE49-F238E27FC236}">
                  <a16:creationId xmlns:a16="http://schemas.microsoft.com/office/drawing/2014/main" id="{104AD11B-23D6-4378-895E-CD05644B6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112"/>
              <a:ext cx="12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latin typeface="Arial Narrow" panose="020B0606020202030204" pitchFamily="34" charset="0"/>
                </a:rPr>
                <a:t>Per ogni scuola</a:t>
              </a:r>
            </a:p>
          </p:txBody>
        </p:sp>
        <p:pic>
          <p:nvPicPr>
            <p:cNvPr id="32794" name="Picture 28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80755BD5-8A65-4A85-BE79-D0E5913E3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5" name="Text Box 31">
              <a:extLst>
                <a:ext uri="{FF2B5EF4-FFF2-40B4-BE49-F238E27FC236}">
                  <a16:creationId xmlns:a16="http://schemas.microsoft.com/office/drawing/2014/main" id="{2003ACCA-D508-4CB9-8B10-AE672BC3F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" y="3343"/>
              <a:ext cx="1048" cy="3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3200">
                  <a:solidFill>
                    <a:schemeClr val="bg1"/>
                  </a:solidFill>
                  <a:latin typeface="Arial Narrow" panose="020B0606020202030204" pitchFamily="34" charset="0"/>
                </a:rPr>
                <a:t>5.460 mln</a:t>
              </a:r>
            </a:p>
          </p:txBody>
        </p:sp>
      </p:grpSp>
      <p:grpSp>
        <p:nvGrpSpPr>
          <p:cNvPr id="16431" name="Group 47">
            <a:extLst>
              <a:ext uri="{FF2B5EF4-FFF2-40B4-BE49-F238E27FC236}">
                <a16:creationId xmlns:a16="http://schemas.microsoft.com/office/drawing/2014/main" id="{444303C4-14FB-4451-82CE-3B2C17BA9AF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059363"/>
            <a:ext cx="1406525" cy="1633537"/>
            <a:chOff x="3072" y="2640"/>
            <a:chExt cx="886" cy="1029"/>
          </a:xfrm>
        </p:grpSpPr>
        <p:pic>
          <p:nvPicPr>
            <p:cNvPr id="32791" name="Picture 15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B0168099-D776-4808-9F83-67504B401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640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2" name="Text Box 36">
              <a:extLst>
                <a:ext uri="{FF2B5EF4-FFF2-40B4-BE49-F238E27FC236}">
                  <a16:creationId xmlns:a16="http://schemas.microsoft.com/office/drawing/2014/main" id="{25361DA6-B9F7-4586-AB46-250A898D3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436"/>
              <a:ext cx="641" cy="2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1800">
                  <a:solidFill>
                    <a:schemeClr val="bg1"/>
                  </a:solidFill>
                  <a:latin typeface="Arial Narrow" panose="020B0606020202030204" pitchFamily="34" charset="0"/>
                </a:rPr>
                <a:t>5.355 mln</a:t>
              </a:r>
            </a:p>
          </p:txBody>
        </p:sp>
      </p:grpSp>
      <p:grpSp>
        <p:nvGrpSpPr>
          <p:cNvPr id="16428" name="Group 44">
            <a:extLst>
              <a:ext uri="{FF2B5EF4-FFF2-40B4-BE49-F238E27FC236}">
                <a16:creationId xmlns:a16="http://schemas.microsoft.com/office/drawing/2014/main" id="{032ACCDA-DEDE-49C5-87A2-BE2B9138992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047750"/>
            <a:ext cx="1406525" cy="1603375"/>
            <a:chOff x="2352" y="113"/>
            <a:chExt cx="886" cy="1010"/>
          </a:xfrm>
        </p:grpSpPr>
        <p:pic>
          <p:nvPicPr>
            <p:cNvPr id="32789" name="Picture 18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25419A03-BA06-41BD-9745-174C1C2D5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13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0" name="Text Box 37">
              <a:extLst>
                <a:ext uri="{FF2B5EF4-FFF2-40B4-BE49-F238E27FC236}">
                  <a16:creationId xmlns:a16="http://schemas.microsoft.com/office/drawing/2014/main" id="{A99F3F41-9CA6-44C5-B5A0-3F54A9F2F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9" y="890"/>
              <a:ext cx="641" cy="2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1800">
                  <a:solidFill>
                    <a:schemeClr val="bg1"/>
                  </a:solidFill>
                  <a:latin typeface="Arial Narrow" panose="020B0606020202030204" pitchFamily="34" charset="0"/>
                </a:rPr>
                <a:t>5.735 mln</a:t>
              </a:r>
            </a:p>
          </p:txBody>
        </p:sp>
      </p:grpSp>
      <p:grpSp>
        <p:nvGrpSpPr>
          <p:cNvPr id="16432" name="Group 48">
            <a:extLst>
              <a:ext uri="{FF2B5EF4-FFF2-40B4-BE49-F238E27FC236}">
                <a16:creationId xmlns:a16="http://schemas.microsoft.com/office/drawing/2014/main" id="{42867B86-0B69-4F6D-BC16-9EE2C989D57A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297363"/>
            <a:ext cx="1406525" cy="1604962"/>
            <a:chOff x="4512" y="2160"/>
            <a:chExt cx="886" cy="1011"/>
          </a:xfrm>
        </p:grpSpPr>
        <p:pic>
          <p:nvPicPr>
            <p:cNvPr id="32787" name="Picture 16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DDBA9DE7-2C95-4EE8-ACD1-3A748E70D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160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8" name="Text Box 38">
              <a:extLst>
                <a:ext uri="{FF2B5EF4-FFF2-40B4-BE49-F238E27FC236}">
                  <a16:creationId xmlns:a16="http://schemas.microsoft.com/office/drawing/2014/main" id="{A7876857-D06D-4A74-96E3-62487659D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2938"/>
              <a:ext cx="675" cy="2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1800">
                  <a:solidFill>
                    <a:schemeClr val="bg1"/>
                  </a:solidFill>
                  <a:latin typeface="Arial Narrow" panose="020B0606020202030204" pitchFamily="34" charset="0"/>
                </a:rPr>
                <a:t>4.810 mln </a:t>
              </a:r>
            </a:p>
          </p:txBody>
        </p:sp>
      </p:grpSp>
      <p:grpSp>
        <p:nvGrpSpPr>
          <p:cNvPr id="16430" name="Group 46">
            <a:extLst>
              <a:ext uri="{FF2B5EF4-FFF2-40B4-BE49-F238E27FC236}">
                <a16:creationId xmlns:a16="http://schemas.microsoft.com/office/drawing/2014/main" id="{65D57815-F24E-461B-B747-2FE733731BC8}"/>
              </a:ext>
            </a:extLst>
          </p:cNvPr>
          <p:cNvGrpSpPr>
            <a:grpSpLocks/>
          </p:cNvGrpSpPr>
          <p:nvPr/>
        </p:nvGrpSpPr>
        <p:grpSpPr bwMode="auto">
          <a:xfrm>
            <a:off x="5222875" y="3105150"/>
            <a:ext cx="1406525" cy="1651000"/>
            <a:chOff x="3242" y="1409"/>
            <a:chExt cx="886" cy="1040"/>
          </a:xfrm>
        </p:grpSpPr>
        <p:pic>
          <p:nvPicPr>
            <p:cNvPr id="32785" name="Picture 17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5C27C122-11D7-49FA-87C8-389820A17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" y="1409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Text Box 39">
              <a:extLst>
                <a:ext uri="{FF2B5EF4-FFF2-40B4-BE49-F238E27FC236}">
                  <a16:creationId xmlns:a16="http://schemas.microsoft.com/office/drawing/2014/main" id="{447462F9-863E-40BC-A2E1-14EFDA69E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216"/>
              <a:ext cx="641" cy="2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1800">
                  <a:solidFill>
                    <a:schemeClr val="bg1"/>
                  </a:solidFill>
                  <a:latin typeface="Arial Narrow" panose="020B0606020202030204" pitchFamily="34" charset="0"/>
                </a:rPr>
                <a:t>5.625 mln</a:t>
              </a:r>
            </a:p>
          </p:txBody>
        </p:sp>
      </p:grpSp>
      <p:grpSp>
        <p:nvGrpSpPr>
          <p:cNvPr id="16429" name="Group 45">
            <a:extLst>
              <a:ext uri="{FF2B5EF4-FFF2-40B4-BE49-F238E27FC236}">
                <a16:creationId xmlns:a16="http://schemas.microsoft.com/office/drawing/2014/main" id="{FD0E2176-54B4-4B2C-8894-888CA862996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200150"/>
            <a:ext cx="1406525" cy="1611313"/>
            <a:chOff x="3552" y="209"/>
            <a:chExt cx="886" cy="1015"/>
          </a:xfrm>
        </p:grpSpPr>
        <p:pic>
          <p:nvPicPr>
            <p:cNvPr id="32783" name="Picture 41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19E9C8FC-55C5-46B9-B68E-3B02B01D5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09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Text Box 42">
              <a:extLst>
                <a:ext uri="{FF2B5EF4-FFF2-40B4-BE49-F238E27FC236}">
                  <a16:creationId xmlns:a16="http://schemas.microsoft.com/office/drawing/2014/main" id="{E4C820D4-CD23-4C85-B693-AA0C09F35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991"/>
              <a:ext cx="641" cy="2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1800">
                  <a:solidFill>
                    <a:schemeClr val="bg1"/>
                  </a:solidFill>
                  <a:latin typeface="Arial Narrow" panose="020B0606020202030204" pitchFamily="34" charset="0"/>
                </a:rPr>
                <a:t>6.490 mln</a:t>
              </a:r>
            </a:p>
          </p:txBody>
        </p:sp>
      </p:grpSp>
      <p:grpSp>
        <p:nvGrpSpPr>
          <p:cNvPr id="24" name="Group 43">
            <a:extLst>
              <a:ext uri="{FF2B5EF4-FFF2-40B4-BE49-F238E27FC236}">
                <a16:creationId xmlns:a16="http://schemas.microsoft.com/office/drawing/2014/main" id="{5E1AA2A6-8060-4764-B54F-0396EF4EAF48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2879725"/>
            <a:ext cx="1982787" cy="2538413"/>
            <a:chOff x="159" y="2112"/>
            <a:chExt cx="1249" cy="1599"/>
          </a:xfrm>
        </p:grpSpPr>
        <p:sp>
          <p:nvSpPr>
            <p:cNvPr id="32780" name="Text Box 27">
              <a:extLst>
                <a:ext uri="{FF2B5EF4-FFF2-40B4-BE49-F238E27FC236}">
                  <a16:creationId xmlns:a16="http://schemas.microsoft.com/office/drawing/2014/main" id="{188FAC62-7957-4685-919E-7A9A9B459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112"/>
              <a:ext cx="12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latin typeface="Arial Narrow" panose="020B0606020202030204" pitchFamily="34" charset="0"/>
                </a:rPr>
                <a:t>Per ogni scuola</a:t>
              </a:r>
            </a:p>
          </p:txBody>
        </p:sp>
        <p:pic>
          <p:nvPicPr>
            <p:cNvPr id="32781" name="Picture 28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A105FA22-F41F-42A2-A1B9-3977C5D1B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Text Box 31">
              <a:extLst>
                <a:ext uri="{FF2B5EF4-FFF2-40B4-BE49-F238E27FC236}">
                  <a16:creationId xmlns:a16="http://schemas.microsoft.com/office/drawing/2014/main" id="{D7A2B9ED-BAC3-45E0-AA6A-6AE97A7F8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" y="3343"/>
              <a:ext cx="1048" cy="3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3200">
                  <a:solidFill>
                    <a:schemeClr val="bg1"/>
                  </a:solidFill>
                  <a:latin typeface="Arial Narrow" panose="020B0606020202030204" pitchFamily="34" charset="0"/>
                </a:rPr>
                <a:t>5.460 mln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Utente\Documenti\Immagini\italia2.gif">
            <a:extLst>
              <a:ext uri="{FF2B5EF4-FFF2-40B4-BE49-F238E27FC236}">
                <a16:creationId xmlns:a16="http://schemas.microsoft.com/office/drawing/2014/main" id="{E084373F-10D5-4E36-9094-2B03EBBF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32" y="1046339"/>
            <a:ext cx="5157588" cy="569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" descr="http://www.cosacucino.it/immagini/italia/italia.gif">
            <a:extLst>
              <a:ext uri="{FF2B5EF4-FFF2-40B4-BE49-F238E27FC236}">
                <a16:creationId xmlns:a16="http://schemas.microsoft.com/office/drawing/2014/main" id="{D81C8933-B89D-4FB9-B8E0-D09CFACE9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5775" y="3913188"/>
            <a:ext cx="2968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it-IT" altLang="it-IT">
              <a:latin typeface="Arial Narrow" panose="020B060602020203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7C1BE82C-287C-4E8C-B7C8-6913F91C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92200"/>
            <a:ext cx="31877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2000">
                <a:solidFill>
                  <a:schemeClr val="accent2"/>
                </a:solidFill>
                <a:latin typeface="Arial Narrow" panose="020B0606020202030204" pitchFamily="34" charset="0"/>
              </a:rPr>
              <a:t>Rispetto a una scuola del Nord Est di 500 studenti quante risorse arrivano in meno a una scuola delle altre aree regionali</a:t>
            </a:r>
          </a:p>
          <a:p>
            <a:pPr eaLnBrk="1" hangingPunct="1"/>
            <a:r>
              <a:rPr lang="it-IT" altLang="it-IT" sz="2000">
                <a:solidFill>
                  <a:schemeClr val="accent2"/>
                </a:solidFill>
                <a:latin typeface="Arial Narrow" panose="020B0606020202030204" pitchFamily="34" charset="0"/>
              </a:rPr>
              <a:t>(Dati 1999)</a:t>
            </a:r>
          </a:p>
        </p:txBody>
      </p:sp>
      <p:grpSp>
        <p:nvGrpSpPr>
          <p:cNvPr id="33797" name="Group 9">
            <a:extLst>
              <a:ext uri="{FF2B5EF4-FFF2-40B4-BE49-F238E27FC236}">
                <a16:creationId xmlns:a16="http://schemas.microsoft.com/office/drawing/2014/main" id="{3E4ACD77-B1C4-4345-8C3C-8FB004AA27BA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4822825"/>
            <a:ext cx="1495425" cy="1677988"/>
            <a:chOff x="3016" y="2640"/>
            <a:chExt cx="942" cy="1057"/>
          </a:xfrm>
        </p:grpSpPr>
        <p:pic>
          <p:nvPicPr>
            <p:cNvPr id="33814" name="Picture 10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83D4B02D-3002-46BB-8D5E-58443494C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640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5" name="Text Box 11">
              <a:extLst>
                <a:ext uri="{FF2B5EF4-FFF2-40B4-BE49-F238E27FC236}">
                  <a16:creationId xmlns:a16="http://schemas.microsoft.com/office/drawing/2014/main" id="{FDF3F8CD-461B-4340-B382-3338F8ADA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406"/>
              <a:ext cx="870" cy="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chemeClr val="bg1"/>
                  </a:solidFill>
                  <a:latin typeface="Arial Narrow" panose="020B0606020202030204" pitchFamily="34" charset="0"/>
                </a:rPr>
                <a:t>-1.155 mln</a:t>
              </a:r>
            </a:p>
          </p:txBody>
        </p:sp>
      </p:grpSp>
      <p:grpSp>
        <p:nvGrpSpPr>
          <p:cNvPr id="33798" name="Group 12">
            <a:extLst>
              <a:ext uri="{FF2B5EF4-FFF2-40B4-BE49-F238E27FC236}">
                <a16:creationId xmlns:a16="http://schemas.microsoft.com/office/drawing/2014/main" id="{A10F8688-0C3E-448F-88EC-7EEA43BD45E0}"/>
              </a:ext>
            </a:extLst>
          </p:cNvPr>
          <p:cNvGrpSpPr>
            <a:grpSpLocks/>
          </p:cNvGrpSpPr>
          <p:nvPr/>
        </p:nvGrpSpPr>
        <p:grpSpPr bwMode="auto">
          <a:xfrm>
            <a:off x="3605213" y="811213"/>
            <a:ext cx="1406525" cy="1651000"/>
            <a:chOff x="2352" y="113"/>
            <a:chExt cx="886" cy="1040"/>
          </a:xfrm>
        </p:grpSpPr>
        <p:pic>
          <p:nvPicPr>
            <p:cNvPr id="33812" name="Picture 13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8527B5D7-F038-49A1-B77C-CCEE8F68F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13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3" name="Text Box 14">
              <a:extLst>
                <a:ext uri="{FF2B5EF4-FFF2-40B4-BE49-F238E27FC236}">
                  <a16:creationId xmlns:a16="http://schemas.microsoft.com/office/drawing/2014/main" id="{398DCF58-6E78-4A5B-9FBA-6CE01551A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862"/>
              <a:ext cx="736" cy="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chemeClr val="bg1"/>
                  </a:solidFill>
                  <a:latin typeface="Arial Narrow" panose="020B0606020202030204" pitchFamily="34" charset="0"/>
                </a:rPr>
                <a:t>-755 mln</a:t>
              </a:r>
            </a:p>
          </p:txBody>
        </p:sp>
      </p:grpSp>
      <p:grpSp>
        <p:nvGrpSpPr>
          <p:cNvPr id="33799" name="Group 15">
            <a:extLst>
              <a:ext uri="{FF2B5EF4-FFF2-40B4-BE49-F238E27FC236}">
                <a16:creationId xmlns:a16="http://schemas.microsoft.com/office/drawing/2014/main" id="{D18BB481-B7A5-453A-9F6E-A29D10B2E5B4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4060825"/>
            <a:ext cx="1431925" cy="1730375"/>
            <a:chOff x="4496" y="2160"/>
            <a:chExt cx="902" cy="1090"/>
          </a:xfrm>
        </p:grpSpPr>
        <p:pic>
          <p:nvPicPr>
            <p:cNvPr id="33810" name="Picture 16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AFC8B831-0A3A-4F74-BCDB-4987682A3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160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1" name="Text Box 17">
              <a:extLst>
                <a:ext uri="{FF2B5EF4-FFF2-40B4-BE49-F238E27FC236}">
                  <a16:creationId xmlns:a16="http://schemas.microsoft.com/office/drawing/2014/main" id="{4C7DFEDB-0030-4610-9355-A00518466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" y="2959"/>
              <a:ext cx="870" cy="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chemeClr val="bg1"/>
                  </a:solidFill>
                  <a:latin typeface="Arial Narrow" panose="020B0606020202030204" pitchFamily="34" charset="0"/>
                </a:rPr>
                <a:t>-1.680 mln</a:t>
              </a:r>
            </a:p>
          </p:txBody>
        </p:sp>
      </p:grpSp>
      <p:grpSp>
        <p:nvGrpSpPr>
          <p:cNvPr id="33800" name="Group 18">
            <a:extLst>
              <a:ext uri="{FF2B5EF4-FFF2-40B4-BE49-F238E27FC236}">
                <a16:creationId xmlns:a16="http://schemas.microsoft.com/office/drawing/2014/main" id="{DF76BB64-D392-45D1-B90D-0ACF1F51FA32}"/>
              </a:ext>
            </a:extLst>
          </p:cNvPr>
          <p:cNvGrpSpPr>
            <a:grpSpLocks/>
          </p:cNvGrpSpPr>
          <p:nvPr/>
        </p:nvGrpSpPr>
        <p:grpSpPr bwMode="auto">
          <a:xfrm>
            <a:off x="5013325" y="2868613"/>
            <a:ext cx="1411288" cy="1651000"/>
            <a:chOff x="3239" y="1409"/>
            <a:chExt cx="889" cy="1040"/>
          </a:xfrm>
        </p:grpSpPr>
        <p:pic>
          <p:nvPicPr>
            <p:cNvPr id="33808" name="Picture 19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B628940F-6718-4E7B-BBEC-0873066D0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" y="1409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Text Box 20">
              <a:extLst>
                <a:ext uri="{FF2B5EF4-FFF2-40B4-BE49-F238E27FC236}">
                  <a16:creationId xmlns:a16="http://schemas.microsoft.com/office/drawing/2014/main" id="{91567D9C-6823-46E0-8886-85885E4D6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" y="2158"/>
              <a:ext cx="736" cy="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chemeClr val="bg1"/>
                  </a:solidFill>
                  <a:latin typeface="Arial Narrow" panose="020B0606020202030204" pitchFamily="34" charset="0"/>
                </a:rPr>
                <a:t>-865 mln</a:t>
              </a:r>
            </a:p>
          </p:txBody>
        </p:sp>
      </p:grpSp>
      <p:grpSp>
        <p:nvGrpSpPr>
          <p:cNvPr id="33801" name="Group 21">
            <a:extLst>
              <a:ext uri="{FF2B5EF4-FFF2-40B4-BE49-F238E27FC236}">
                <a16:creationId xmlns:a16="http://schemas.microsoft.com/office/drawing/2014/main" id="{FFA5DBB3-568C-409B-84F9-BBFC98A79A22}"/>
              </a:ext>
            </a:extLst>
          </p:cNvPr>
          <p:cNvGrpSpPr>
            <a:grpSpLocks/>
          </p:cNvGrpSpPr>
          <p:nvPr/>
        </p:nvGrpSpPr>
        <p:grpSpPr bwMode="auto">
          <a:xfrm>
            <a:off x="5510213" y="963613"/>
            <a:ext cx="1406525" cy="1681162"/>
            <a:chOff x="3552" y="209"/>
            <a:chExt cx="886" cy="1059"/>
          </a:xfrm>
        </p:grpSpPr>
        <p:pic>
          <p:nvPicPr>
            <p:cNvPr id="33806" name="Picture 22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F962EBF0-63F7-4252-95C6-EB3BEC2D5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09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7" name="Text Box 23">
              <a:extLst>
                <a:ext uri="{FF2B5EF4-FFF2-40B4-BE49-F238E27FC236}">
                  <a16:creationId xmlns:a16="http://schemas.microsoft.com/office/drawing/2014/main" id="{9409450A-A8CF-4296-B65B-5AEC191F1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" y="977"/>
              <a:ext cx="810" cy="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chemeClr val="bg1"/>
                  </a:solidFill>
                  <a:latin typeface="Arial Narrow" panose="020B0606020202030204" pitchFamily="34" charset="0"/>
                </a:rPr>
                <a:t>6.490 mln</a:t>
              </a:r>
            </a:p>
          </p:txBody>
        </p:sp>
      </p:grpSp>
      <p:grpSp>
        <p:nvGrpSpPr>
          <p:cNvPr id="28" name="Group 43">
            <a:extLst>
              <a:ext uri="{FF2B5EF4-FFF2-40B4-BE49-F238E27FC236}">
                <a16:creationId xmlns:a16="http://schemas.microsoft.com/office/drawing/2014/main" id="{7E6D3F05-4C09-4B49-AE70-32597A1A8888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330575"/>
            <a:ext cx="1984375" cy="2538413"/>
            <a:chOff x="159" y="2112"/>
            <a:chExt cx="1249" cy="1599"/>
          </a:xfrm>
        </p:grpSpPr>
        <p:sp>
          <p:nvSpPr>
            <p:cNvPr id="33803" name="Text Box 27">
              <a:extLst>
                <a:ext uri="{FF2B5EF4-FFF2-40B4-BE49-F238E27FC236}">
                  <a16:creationId xmlns:a16="http://schemas.microsoft.com/office/drawing/2014/main" id="{56F23E97-1DAE-484F-853C-ED0A76D7D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112"/>
              <a:ext cx="12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>
                  <a:latin typeface="Arial Narrow" panose="020B0606020202030204" pitchFamily="34" charset="0"/>
                </a:rPr>
                <a:t>Per ogni scuola</a:t>
              </a:r>
            </a:p>
          </p:txBody>
        </p:sp>
        <p:pic>
          <p:nvPicPr>
            <p:cNvPr id="33804" name="Picture 28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2A59190E-2C8F-461F-BF72-77095BC6F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5" name="Text Box 31">
              <a:extLst>
                <a:ext uri="{FF2B5EF4-FFF2-40B4-BE49-F238E27FC236}">
                  <a16:creationId xmlns:a16="http://schemas.microsoft.com/office/drawing/2014/main" id="{0ADA3449-8D75-40C6-ADC7-B2435C023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" y="3343"/>
              <a:ext cx="1048" cy="3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3200">
                  <a:solidFill>
                    <a:schemeClr val="bg1"/>
                  </a:solidFill>
                  <a:latin typeface="Arial Narrow" panose="020B0606020202030204" pitchFamily="34" charset="0"/>
                </a:rPr>
                <a:t>5.460 mln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tente\Documenti\Immagini\italia2.gif">
            <a:extLst>
              <a:ext uri="{FF2B5EF4-FFF2-40B4-BE49-F238E27FC236}">
                <a16:creationId xmlns:a16="http://schemas.microsoft.com/office/drawing/2014/main" id="{199E2A11-9D2F-481B-ABA6-170BF74A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38" y="1184940"/>
            <a:ext cx="5089152" cy="565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 descr="http://www.cosacucino.it/immagini/italia/italia.gif">
            <a:extLst>
              <a:ext uri="{FF2B5EF4-FFF2-40B4-BE49-F238E27FC236}">
                <a16:creationId xmlns:a16="http://schemas.microsoft.com/office/drawing/2014/main" id="{E8EBFC33-2453-439E-AD3E-6A1CDC726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it-IT" altLang="it-IT" sz="2000">
              <a:latin typeface="Arial Narrow" panose="020B0606020202030204" pitchFamily="34" charset="0"/>
            </a:endParaRPr>
          </a:p>
        </p:txBody>
      </p:sp>
      <p:sp>
        <p:nvSpPr>
          <p:cNvPr id="34820" name="Text Box 12">
            <a:extLst>
              <a:ext uri="{FF2B5EF4-FFF2-40B4-BE49-F238E27FC236}">
                <a16:creationId xmlns:a16="http://schemas.microsoft.com/office/drawing/2014/main" id="{F55512CB-87EF-4B50-A242-F422C8673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13" y="1124849"/>
            <a:ext cx="26146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2000" dirty="0">
                <a:latin typeface="Arial Narrow" panose="020B0606020202030204" pitchFamily="34" charset="0"/>
              </a:rPr>
              <a:t>Quanto servirebbe ogni anno per riequilibrare</a:t>
            </a:r>
          </a:p>
          <a:p>
            <a:pPr eaLnBrk="1" hangingPunct="1"/>
            <a:r>
              <a:rPr lang="it-IT" altLang="it-IT" sz="2000" dirty="0">
                <a:latin typeface="Arial Narrow" panose="020B0606020202030204" pitchFamily="34" charset="0"/>
              </a:rPr>
              <a:t>le risorse al livello del Nord Est?</a:t>
            </a:r>
          </a:p>
        </p:txBody>
      </p:sp>
      <p:grpSp>
        <p:nvGrpSpPr>
          <p:cNvPr id="17444" name="Group 36">
            <a:extLst>
              <a:ext uri="{FF2B5EF4-FFF2-40B4-BE49-F238E27FC236}">
                <a16:creationId xmlns:a16="http://schemas.microsoft.com/office/drawing/2014/main" id="{06F59ED9-B8AD-440D-AD53-07D18ED01427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2438400"/>
            <a:ext cx="1879600" cy="1752600"/>
            <a:chOff x="148" y="1536"/>
            <a:chExt cx="1184" cy="1104"/>
          </a:xfrm>
        </p:grpSpPr>
        <p:sp>
          <p:nvSpPr>
            <p:cNvPr id="34850" name="Text Box 13">
              <a:extLst>
                <a:ext uri="{FF2B5EF4-FFF2-40B4-BE49-F238E27FC236}">
                  <a16:creationId xmlns:a16="http://schemas.microsoft.com/office/drawing/2014/main" id="{161FA157-8C37-4338-85B5-A1002EF26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" y="1536"/>
              <a:ext cx="10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latin typeface="Arial Narrow" panose="020B0606020202030204" pitchFamily="34" charset="0"/>
                </a:rPr>
                <a:t>Per ogni classe</a:t>
              </a:r>
            </a:p>
          </p:txBody>
        </p:sp>
        <p:pic>
          <p:nvPicPr>
            <p:cNvPr id="34851" name="Picture 16" descr="http://images.google.it/images?q=tbn:GpOXPwHjJTIJ:www.cenamec.org.ve/profesor/aula.gif">
              <a:hlinkClick r:id="rId3"/>
              <a:extLst>
                <a:ext uri="{FF2B5EF4-FFF2-40B4-BE49-F238E27FC236}">
                  <a16:creationId xmlns:a16="http://schemas.microsoft.com/office/drawing/2014/main" id="{50CE642D-39E5-47EA-9AE5-580763F4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19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2" name="Text Box 17">
              <a:extLst>
                <a:ext uri="{FF2B5EF4-FFF2-40B4-BE49-F238E27FC236}">
                  <a16:creationId xmlns:a16="http://schemas.microsoft.com/office/drawing/2014/main" id="{CFB92CBB-2D1E-442F-9BF9-854754D46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" y="2064"/>
              <a:ext cx="5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latin typeface="Arial Narrow" panose="020B0606020202030204" pitchFamily="34" charset="0"/>
                </a:rPr>
                <a:t>52 mln</a:t>
              </a:r>
            </a:p>
          </p:txBody>
        </p:sp>
      </p:grpSp>
      <p:grpSp>
        <p:nvGrpSpPr>
          <p:cNvPr id="17443" name="Group 35">
            <a:extLst>
              <a:ext uri="{FF2B5EF4-FFF2-40B4-BE49-F238E27FC236}">
                <a16:creationId xmlns:a16="http://schemas.microsoft.com/office/drawing/2014/main" id="{03909B4D-2035-4B3F-BA41-BF576AB45BDE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4724400"/>
            <a:ext cx="2309812" cy="1878013"/>
            <a:chOff x="133" y="2976"/>
            <a:chExt cx="1455" cy="1183"/>
          </a:xfrm>
        </p:grpSpPr>
        <p:sp>
          <p:nvSpPr>
            <p:cNvPr id="34847" name="Text Box 14">
              <a:extLst>
                <a:ext uri="{FF2B5EF4-FFF2-40B4-BE49-F238E27FC236}">
                  <a16:creationId xmlns:a16="http://schemas.microsoft.com/office/drawing/2014/main" id="{B6B26D93-E23A-4105-8667-9C01355CD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" y="2976"/>
              <a:ext cx="103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latin typeface="Arial Narrow" panose="020B0606020202030204" pitchFamily="34" charset="0"/>
                </a:rPr>
                <a:t>Per ogni scuola</a:t>
              </a:r>
            </a:p>
          </p:txBody>
        </p:sp>
        <p:pic>
          <p:nvPicPr>
            <p:cNvPr id="34848" name="Picture 15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76B5A57A-BD62-481D-ABD5-9963CC18C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" y="3360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9" name="Text Box 18">
              <a:extLst>
                <a:ext uri="{FF2B5EF4-FFF2-40B4-BE49-F238E27FC236}">
                  <a16:creationId xmlns:a16="http://schemas.microsoft.com/office/drawing/2014/main" id="{F30AD5CD-054B-4966-A35D-750E00FB3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" y="3600"/>
              <a:ext cx="7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latin typeface="Arial Narrow" panose="020B0606020202030204" pitchFamily="34" charset="0"/>
                </a:rPr>
                <a:t>1.030 mln</a:t>
              </a:r>
            </a:p>
          </p:txBody>
        </p:sp>
      </p:grpSp>
      <p:grpSp>
        <p:nvGrpSpPr>
          <p:cNvPr id="17435" name="Group 27">
            <a:extLst>
              <a:ext uri="{FF2B5EF4-FFF2-40B4-BE49-F238E27FC236}">
                <a16:creationId xmlns:a16="http://schemas.microsoft.com/office/drawing/2014/main" id="{A148C053-D2CF-4276-BB96-769F256A375D}"/>
              </a:ext>
            </a:extLst>
          </p:cNvPr>
          <p:cNvGrpSpPr>
            <a:grpSpLocks/>
          </p:cNvGrpSpPr>
          <p:nvPr/>
        </p:nvGrpSpPr>
        <p:grpSpPr bwMode="auto">
          <a:xfrm>
            <a:off x="3033713" y="1341438"/>
            <a:ext cx="1009650" cy="1331912"/>
            <a:chOff x="2208" y="23"/>
            <a:chExt cx="720" cy="983"/>
          </a:xfrm>
        </p:grpSpPr>
        <p:pic>
          <p:nvPicPr>
            <p:cNvPr id="34845" name="Picture 8" descr="http://images.google.it/images?q=tbn:GpOXPwHjJTIJ:www.cenamec.org.ve/profesor/aula.gif">
              <a:hlinkClick r:id="rId3"/>
              <a:extLst>
                <a:ext uri="{FF2B5EF4-FFF2-40B4-BE49-F238E27FC236}">
                  <a16:creationId xmlns:a16="http://schemas.microsoft.com/office/drawing/2014/main" id="{1147DB50-53F5-4FA6-B4C6-28ACAB773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3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6" name="Text Box 19">
              <a:extLst>
                <a:ext uri="{FF2B5EF4-FFF2-40B4-BE49-F238E27FC236}">
                  <a16:creationId xmlns:a16="http://schemas.microsoft.com/office/drawing/2014/main" id="{DCDA724F-4CDA-4417-A31B-3A91C59E3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711"/>
              <a:ext cx="581" cy="2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38</a:t>
              </a:r>
              <a:r>
                <a:rPr lang="it-IT" altLang="it-IT" sz="2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mln</a:t>
              </a:r>
            </a:p>
          </p:txBody>
        </p:sp>
      </p:grpSp>
      <p:grpSp>
        <p:nvGrpSpPr>
          <p:cNvPr id="17437" name="Group 29">
            <a:extLst>
              <a:ext uri="{FF2B5EF4-FFF2-40B4-BE49-F238E27FC236}">
                <a16:creationId xmlns:a16="http://schemas.microsoft.com/office/drawing/2014/main" id="{C5DB5521-52C0-47F2-A741-677B09D7921E}"/>
              </a:ext>
            </a:extLst>
          </p:cNvPr>
          <p:cNvGrpSpPr>
            <a:grpSpLocks/>
          </p:cNvGrpSpPr>
          <p:nvPr/>
        </p:nvGrpSpPr>
        <p:grpSpPr bwMode="auto">
          <a:xfrm>
            <a:off x="7002463" y="2265363"/>
            <a:ext cx="1011237" cy="1354137"/>
            <a:chOff x="4128" y="1200"/>
            <a:chExt cx="720" cy="952"/>
          </a:xfrm>
        </p:grpSpPr>
        <p:pic>
          <p:nvPicPr>
            <p:cNvPr id="34843" name="Picture 9" descr="http://images.google.it/images?q=tbn:GpOXPwHjJTIJ:www.cenamec.org.ve/profesor/aula.gif">
              <a:hlinkClick r:id="rId3"/>
              <a:extLst>
                <a:ext uri="{FF2B5EF4-FFF2-40B4-BE49-F238E27FC236}">
                  <a16:creationId xmlns:a16="http://schemas.microsoft.com/office/drawing/2014/main" id="{E73A1ADC-F5A6-4502-9CBF-4CC1DB3B1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20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4" name="Text Box 20">
              <a:extLst>
                <a:ext uri="{FF2B5EF4-FFF2-40B4-BE49-F238E27FC236}">
                  <a16:creationId xmlns:a16="http://schemas.microsoft.com/office/drawing/2014/main" id="{E12BE507-9F9D-4DB1-9506-1D68D1D83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" y="1870"/>
              <a:ext cx="580" cy="28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43 mln</a:t>
              </a:r>
            </a:p>
          </p:txBody>
        </p:sp>
      </p:grpSp>
      <p:grpSp>
        <p:nvGrpSpPr>
          <p:cNvPr id="17440" name="Group 32">
            <a:extLst>
              <a:ext uri="{FF2B5EF4-FFF2-40B4-BE49-F238E27FC236}">
                <a16:creationId xmlns:a16="http://schemas.microsoft.com/office/drawing/2014/main" id="{F7C37C73-287D-42A3-9FD8-DC05F326B572}"/>
              </a:ext>
            </a:extLst>
          </p:cNvPr>
          <p:cNvGrpSpPr>
            <a:grpSpLocks/>
          </p:cNvGrpSpPr>
          <p:nvPr/>
        </p:nvGrpSpPr>
        <p:grpSpPr bwMode="auto">
          <a:xfrm>
            <a:off x="8094663" y="4084638"/>
            <a:ext cx="814387" cy="1362075"/>
            <a:chOff x="5009" y="2051"/>
            <a:chExt cx="751" cy="971"/>
          </a:xfrm>
        </p:grpSpPr>
        <p:pic>
          <p:nvPicPr>
            <p:cNvPr id="34841" name="Picture 11" descr="http://images.google.it/images?q=tbn:GpOXPwHjJTIJ:www.cenamec.org.ve/profesor/aula.gif">
              <a:hlinkClick r:id="rId3"/>
              <a:extLst>
                <a:ext uri="{FF2B5EF4-FFF2-40B4-BE49-F238E27FC236}">
                  <a16:creationId xmlns:a16="http://schemas.microsoft.com/office/drawing/2014/main" id="{0DDC1D9E-7E98-4B37-BEFC-B33B3E6F0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051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2" name="Text Box 21">
              <a:extLst>
                <a:ext uri="{FF2B5EF4-FFF2-40B4-BE49-F238E27FC236}">
                  <a16:creationId xmlns:a16="http://schemas.microsoft.com/office/drawing/2014/main" id="{A6E1C612-16DC-456C-8620-D42C99AD6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9" y="2737"/>
              <a:ext cx="751" cy="2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84 mln</a:t>
              </a:r>
            </a:p>
          </p:txBody>
        </p:sp>
      </p:grpSp>
      <p:grpSp>
        <p:nvGrpSpPr>
          <p:cNvPr id="17439" name="Group 31">
            <a:extLst>
              <a:ext uri="{FF2B5EF4-FFF2-40B4-BE49-F238E27FC236}">
                <a16:creationId xmlns:a16="http://schemas.microsoft.com/office/drawing/2014/main" id="{B89185D5-138C-4B68-B161-99E74A3D8A8C}"/>
              </a:ext>
            </a:extLst>
          </p:cNvPr>
          <p:cNvGrpSpPr>
            <a:grpSpLocks/>
          </p:cNvGrpSpPr>
          <p:nvPr/>
        </p:nvGrpSpPr>
        <p:grpSpPr bwMode="auto">
          <a:xfrm>
            <a:off x="3792249" y="5456353"/>
            <a:ext cx="1046162" cy="1328737"/>
            <a:chOff x="2583" y="2352"/>
            <a:chExt cx="729" cy="988"/>
          </a:xfrm>
        </p:grpSpPr>
        <p:pic>
          <p:nvPicPr>
            <p:cNvPr id="34839" name="Picture 10" descr="http://images.google.it/images?q=tbn:GpOXPwHjJTIJ:www.cenamec.org.ve/profesor/aula.gif">
              <a:hlinkClick r:id="rId3"/>
              <a:extLst>
                <a:ext uri="{FF2B5EF4-FFF2-40B4-BE49-F238E27FC236}">
                  <a16:creationId xmlns:a16="http://schemas.microsoft.com/office/drawing/2014/main" id="{95EC80FB-135D-48EA-AD61-E5424C891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352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0" name="Text Box 22">
              <a:extLst>
                <a:ext uri="{FF2B5EF4-FFF2-40B4-BE49-F238E27FC236}">
                  <a16:creationId xmlns:a16="http://schemas.microsoft.com/office/drawing/2014/main" id="{4B8A028A-9B11-481C-8BBC-B0F5CEF0A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3" y="3043"/>
              <a:ext cx="568" cy="2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58 mln</a:t>
              </a:r>
            </a:p>
          </p:txBody>
        </p:sp>
      </p:grpSp>
      <p:grpSp>
        <p:nvGrpSpPr>
          <p:cNvPr id="17442" name="Group 34">
            <a:extLst>
              <a:ext uri="{FF2B5EF4-FFF2-40B4-BE49-F238E27FC236}">
                <a16:creationId xmlns:a16="http://schemas.microsoft.com/office/drawing/2014/main" id="{E9BA360E-813C-4C40-BB0D-90D3E96A5981}"/>
              </a:ext>
            </a:extLst>
          </p:cNvPr>
          <p:cNvGrpSpPr>
            <a:grpSpLocks/>
          </p:cNvGrpSpPr>
          <p:nvPr/>
        </p:nvGrpSpPr>
        <p:grpSpPr bwMode="auto">
          <a:xfrm>
            <a:off x="4579651" y="5397615"/>
            <a:ext cx="1109662" cy="1387475"/>
            <a:chOff x="3530" y="3137"/>
            <a:chExt cx="1018" cy="1112"/>
          </a:xfrm>
        </p:grpSpPr>
        <p:pic>
          <p:nvPicPr>
            <p:cNvPr id="34837" name="Picture 4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7B003EFE-871C-4D04-9F62-DE88D9709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3137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8" name="Text Box 23">
              <a:extLst>
                <a:ext uri="{FF2B5EF4-FFF2-40B4-BE49-F238E27FC236}">
                  <a16:creationId xmlns:a16="http://schemas.microsoft.com/office/drawing/2014/main" id="{07D455F4-CA35-457C-81B1-B8D378123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929"/>
              <a:ext cx="1014" cy="3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1.155 mln</a:t>
              </a:r>
            </a:p>
          </p:txBody>
        </p:sp>
      </p:grpSp>
      <p:grpSp>
        <p:nvGrpSpPr>
          <p:cNvPr id="17436" name="Group 28">
            <a:extLst>
              <a:ext uri="{FF2B5EF4-FFF2-40B4-BE49-F238E27FC236}">
                <a16:creationId xmlns:a16="http://schemas.microsoft.com/office/drawing/2014/main" id="{B69DC77F-AEC8-428F-AA43-1B1150941690}"/>
              </a:ext>
            </a:extLst>
          </p:cNvPr>
          <p:cNvGrpSpPr>
            <a:grpSpLocks/>
          </p:cNvGrpSpPr>
          <p:nvPr/>
        </p:nvGrpSpPr>
        <p:grpSpPr bwMode="auto">
          <a:xfrm>
            <a:off x="3898900" y="1268413"/>
            <a:ext cx="1204913" cy="1428750"/>
            <a:chOff x="2227" y="758"/>
            <a:chExt cx="886" cy="1101"/>
          </a:xfrm>
        </p:grpSpPr>
        <p:pic>
          <p:nvPicPr>
            <p:cNvPr id="34835" name="Picture 7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A66E2BA0-EFF9-43C0-966C-9BA25966C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758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6" name="Text Box 24">
              <a:extLst>
                <a:ext uri="{FF2B5EF4-FFF2-40B4-BE49-F238E27FC236}">
                  <a16:creationId xmlns:a16="http://schemas.microsoft.com/office/drawing/2014/main" id="{09B78718-F60D-4D8C-9D61-A88771963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" y="1551"/>
              <a:ext cx="685" cy="3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755 mln</a:t>
              </a:r>
            </a:p>
          </p:txBody>
        </p:sp>
      </p:grpSp>
      <p:grpSp>
        <p:nvGrpSpPr>
          <p:cNvPr id="17441" name="Group 33">
            <a:extLst>
              <a:ext uri="{FF2B5EF4-FFF2-40B4-BE49-F238E27FC236}">
                <a16:creationId xmlns:a16="http://schemas.microsoft.com/office/drawing/2014/main" id="{D5D7DAF7-D55A-4FD2-8A34-E1E126B88F41}"/>
              </a:ext>
            </a:extLst>
          </p:cNvPr>
          <p:cNvGrpSpPr>
            <a:grpSpLocks/>
          </p:cNvGrpSpPr>
          <p:nvPr/>
        </p:nvGrpSpPr>
        <p:grpSpPr bwMode="auto">
          <a:xfrm>
            <a:off x="7058025" y="4011613"/>
            <a:ext cx="1128713" cy="1428750"/>
            <a:chOff x="4922" y="2911"/>
            <a:chExt cx="1061" cy="1133"/>
          </a:xfrm>
        </p:grpSpPr>
        <p:pic>
          <p:nvPicPr>
            <p:cNvPr id="34833" name="Picture 5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8B48917F-E643-446F-9D18-7786DF6C6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" y="2911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Text Box 25">
              <a:extLst>
                <a:ext uri="{FF2B5EF4-FFF2-40B4-BE49-F238E27FC236}">
                  <a16:creationId xmlns:a16="http://schemas.microsoft.com/office/drawing/2014/main" id="{101F8272-046C-4198-9C00-F687CA492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3726"/>
              <a:ext cx="1040" cy="3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1.680 mln</a:t>
              </a:r>
            </a:p>
          </p:txBody>
        </p:sp>
      </p:grpSp>
      <p:grpSp>
        <p:nvGrpSpPr>
          <p:cNvPr id="17438" name="Group 30">
            <a:extLst>
              <a:ext uri="{FF2B5EF4-FFF2-40B4-BE49-F238E27FC236}">
                <a16:creationId xmlns:a16="http://schemas.microsoft.com/office/drawing/2014/main" id="{CCBD4104-E11E-41C1-9169-8495891C40A3}"/>
              </a:ext>
            </a:extLst>
          </p:cNvPr>
          <p:cNvGrpSpPr>
            <a:grpSpLocks/>
          </p:cNvGrpSpPr>
          <p:nvPr/>
        </p:nvGrpSpPr>
        <p:grpSpPr bwMode="auto">
          <a:xfrm>
            <a:off x="5949950" y="2112963"/>
            <a:ext cx="1090613" cy="1516062"/>
            <a:chOff x="3168" y="1200"/>
            <a:chExt cx="886" cy="1024"/>
          </a:xfrm>
        </p:grpSpPr>
        <p:pic>
          <p:nvPicPr>
            <p:cNvPr id="34831" name="Picture 6" descr="C:\Programmi\File comuni\Microsoft Shared\Clipart\cagcat50\PE03254_.wmf">
              <a:extLst>
                <a:ext uri="{FF2B5EF4-FFF2-40B4-BE49-F238E27FC236}">
                  <a16:creationId xmlns:a16="http://schemas.microsoft.com/office/drawing/2014/main" id="{CEA29553-8640-49D1-993B-DA4D4ED2E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200"/>
              <a:ext cx="886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2" name="Text Box 26">
              <a:extLst>
                <a:ext uri="{FF2B5EF4-FFF2-40B4-BE49-F238E27FC236}">
                  <a16:creationId xmlns:a16="http://schemas.microsoft.com/office/drawing/2014/main" id="{F6F299D2-D5D2-4047-839E-69DAC4B6F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" y="1954"/>
              <a:ext cx="756" cy="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it-IT" altLang="it-I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865 mln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1E7AFD6C-23FC-465D-89FD-525BE574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2024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03AAC3CC-B8E7-41D1-A7DC-102D950C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6700"/>
            <a:ext cx="75120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id="{6D46251A-1FFA-496B-AEBC-523DAE1EE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981075"/>
            <a:ext cx="7512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" algn="l"/>
                <a:tab pos="66675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Trasferimento da privati alla scuola per studente Fonte ASPIS pag. 152 e 193</a:t>
            </a:r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2">
            <a:extLst>
              <a:ext uri="{FF2B5EF4-FFF2-40B4-BE49-F238E27FC236}">
                <a16:creationId xmlns:a16="http://schemas.microsoft.com/office/drawing/2014/main" id="{893BE2E5-00FF-46DD-84F7-58779DC87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8280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1800" b="1">
                <a:solidFill>
                  <a:srgbClr val="333333"/>
                </a:solidFill>
                <a:latin typeface="Arial Narrow" panose="020B0606020202030204" pitchFamily="34" charset="0"/>
              </a:rPr>
              <a:t>Art. 2.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La Repubblica riconosce e garantisce i diritti inviolabili dell'uomo, sia come singolo sia nelle formazioni sociali ove si svolge la sua personalità, e richiede l'adempimento dei doveri inderogabili di solidarietà politica, economica e sociale.</a:t>
            </a:r>
            <a:br>
              <a:rPr lang="it-IT" altLang="it-IT" sz="1800">
                <a:latin typeface="Arial Narrow" panose="020B0606020202030204" pitchFamily="34" charset="0"/>
              </a:rPr>
            </a:b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 b="1">
                <a:solidFill>
                  <a:srgbClr val="333333"/>
                </a:solidFill>
                <a:latin typeface="Arial Narrow" panose="020B0606020202030204" pitchFamily="34" charset="0"/>
              </a:rPr>
              <a:t>Art. 3.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Tutti i cittadini hanno pari dignità sociale e sono eguali davanti alla legge, senza distinzione di sesso, di razza, di lingua, di religione, di opinioni politiche, di condizioni personali e sociali. 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È compito della Repubblica rimuovere gli ostacoli di ordine economico e sociale, che, limitando di fatto la libertà e l'eguaglianza dei cittadini, impediscono il pieno sviluppo della persona umana e l'effettiva partecipazione di tutti i lavoratori all'organizzazione politica, economica e sociale del Paese.</a:t>
            </a:r>
            <a:br>
              <a:rPr lang="it-IT" altLang="it-IT" sz="1800">
                <a:latin typeface="Arial Narrow" panose="020B0606020202030204" pitchFamily="34" charset="0"/>
              </a:rPr>
            </a:b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 b="1">
                <a:solidFill>
                  <a:srgbClr val="333333"/>
                </a:solidFill>
                <a:latin typeface="Arial Narrow" panose="020B0606020202030204" pitchFamily="34" charset="0"/>
              </a:rPr>
              <a:t>Art. 4.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La Repubblica riconosce a tutti i cittadini il diritto al lavoro e promuove le condizioni che rendano effettivo questo diritto.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Ogni cittadino ha il dovere di svolgere, secondo le proprie possibilità e la propria scelta, un'attività o una funzione che concorra al progresso materiale o spirituale della società.</a:t>
            </a:r>
            <a:endParaRPr lang="it-IT" altLang="it-IT" sz="18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>
            <a:extLst>
              <a:ext uri="{FF2B5EF4-FFF2-40B4-BE49-F238E27FC236}">
                <a16:creationId xmlns:a16="http://schemas.microsoft.com/office/drawing/2014/main" id="{5786ECA9-FEC9-4773-8838-127345422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488A6CFB-F48F-4A4E-B0CF-533F41D1D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E7D481B-856B-437A-B0B8-85C9DF008EA8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29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2">
            <a:extLst>
              <a:ext uri="{FF2B5EF4-FFF2-40B4-BE49-F238E27FC236}">
                <a16:creationId xmlns:a16="http://schemas.microsoft.com/office/drawing/2014/main" id="{9E124CE0-36C3-4D98-BB68-724B0129F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8280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1800" b="1">
                <a:solidFill>
                  <a:srgbClr val="333333"/>
                </a:solidFill>
                <a:latin typeface="Arial Narrow" panose="020B0606020202030204" pitchFamily="34" charset="0"/>
              </a:rPr>
              <a:t>Art. 2.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La Repubblica riconosce e garantisce i diritti inviolabili dell'uomo, sia come singolo sia nelle formazioni sociali ove si svolge la sua personalità, e richiede l'adempimento dei doveri inderogabili di solidarietà politica, economica e sociale.</a:t>
            </a:r>
            <a:br>
              <a:rPr lang="it-IT" altLang="it-IT" sz="1800">
                <a:latin typeface="Arial Narrow" panose="020B0606020202030204" pitchFamily="34" charset="0"/>
              </a:rPr>
            </a:b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 b="1">
                <a:solidFill>
                  <a:srgbClr val="333333"/>
                </a:solidFill>
                <a:latin typeface="Arial Narrow" panose="020B0606020202030204" pitchFamily="34" charset="0"/>
              </a:rPr>
              <a:t>Art. 3.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Tutti i cittadini hanno pari dignità sociale e sono eguali davanti alla legge, senza distinzione di sesso, di razza, di lingua, di religione, di opinioni politiche, di condizioni personali e sociali. 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È compito della Repubblica rimuovere gli ostacoli di ordine economico e sociale, che, limitando di fatto la libertà e l'eguaglianza dei cittadini, impediscono il pieno sviluppo della persona umana e l'effettiva partecipazione di tutti i lavoratori all'organizzazione politica, economica e sociale del Paese.</a:t>
            </a:r>
            <a:br>
              <a:rPr lang="it-IT" altLang="it-IT" sz="1800">
                <a:latin typeface="Arial Narrow" panose="020B0606020202030204" pitchFamily="34" charset="0"/>
              </a:rPr>
            </a:b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 b="1">
                <a:solidFill>
                  <a:srgbClr val="333333"/>
                </a:solidFill>
                <a:latin typeface="Arial Narrow" panose="020B0606020202030204" pitchFamily="34" charset="0"/>
              </a:rPr>
              <a:t>Art. 4.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La Repubblica riconosce a tutti i cittadini il diritto al lavoro e promuove le condizioni che rendano effettivo questo diritto.</a:t>
            </a:r>
            <a:br>
              <a:rPr lang="it-IT" altLang="it-IT" sz="1800">
                <a:latin typeface="Arial Narrow" panose="020B0606020202030204" pitchFamily="34" charset="0"/>
              </a:rPr>
            </a:br>
            <a:r>
              <a:rPr lang="it-IT" altLang="it-IT" sz="1800">
                <a:solidFill>
                  <a:srgbClr val="333333"/>
                </a:solidFill>
                <a:latin typeface="Arial Narrow" panose="020B0606020202030204" pitchFamily="34" charset="0"/>
              </a:rPr>
              <a:t>Ogni cittadino ha il dovere di svolgere, secondo le proprie possibilità e la propria scelta, un'attività o una funzione che concorra al progresso materiale o spirituale della società.</a:t>
            </a:r>
            <a:endParaRPr lang="it-IT" altLang="it-IT" sz="180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83">
            <a:extLst>
              <a:ext uri="{FF2B5EF4-FFF2-40B4-BE49-F238E27FC236}">
                <a16:creationId xmlns:a16="http://schemas.microsoft.com/office/drawing/2014/main" id="{5638CDD9-53E6-413B-AEDC-27F2690B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341438"/>
            <a:ext cx="7407275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L’Italia è un paese che al tempo si colloca al tempo stesso </a:t>
            </a:r>
          </a:p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tra i primi paesi dell’OCSE</a:t>
            </a:r>
          </a:p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per livello di ricchezza e di sviluppo </a:t>
            </a:r>
          </a:p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e tra gli ultimi </a:t>
            </a:r>
          </a:p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per livelli di scolarità</a:t>
            </a:r>
          </a:p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Questa anomalia </a:t>
            </a:r>
          </a:p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ha radici nella storia del paese </a:t>
            </a:r>
          </a:p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e nel ritardo con cui è stato affrontato </a:t>
            </a:r>
          </a:p>
          <a:p>
            <a:pPr algn="ctr" eaLnBrk="1" hangingPunct="1"/>
            <a:r>
              <a:rPr lang="it-IT" altLang="it-IT" sz="2000">
                <a:latin typeface="Arial Narrow" panose="020B0606020202030204" pitchFamily="34" charset="0"/>
              </a:rPr>
              <a:t>il problema di dotare il paese di un sistema scolastico e formativo adeguato.</a:t>
            </a:r>
          </a:p>
        </p:txBody>
      </p:sp>
      <p:pic>
        <p:nvPicPr>
          <p:cNvPr id="12291" name="Picture 185" descr="C:\WINDOWS\Desktop\Lucidi corso\Luc10.bmp">
            <a:extLst>
              <a:ext uri="{FF2B5EF4-FFF2-40B4-BE49-F238E27FC236}">
                <a16:creationId xmlns:a16="http://schemas.microsoft.com/office/drawing/2014/main" id="{24122954-88F5-49CA-B0BF-DC268427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7388"/>
            <a:ext cx="49276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91AB21C-E29F-421E-9033-3F3B271C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1196975"/>
            <a:ext cx="7807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 sz="2000">
                <a:latin typeface="Arial Narrow" panose="020B0606020202030204" pitchFamily="34" charset="0"/>
              </a:rPr>
              <a:t>L’ottocento e gli inizi del 900 sono segnati dallo sforzo per portare lo Stato ad intervenire assumendosi l’onere delle spese per l’istruzione primaria.</a:t>
            </a:r>
          </a:p>
          <a:p>
            <a:pPr eaLnBrk="1" hangingPunct="1"/>
            <a:r>
              <a:rPr lang="it-IT" altLang="it-IT" sz="2000">
                <a:latin typeface="Arial Narrow" panose="020B0606020202030204" pitchFamily="34" charset="0"/>
              </a:rPr>
              <a:t>La legge Casati infatti affidava ai Comuni l’obbligo di provvedere all’istruzione elementare.</a:t>
            </a:r>
          </a:p>
        </p:txBody>
      </p:sp>
      <p:graphicFrame>
        <p:nvGraphicFramePr>
          <p:cNvPr id="21573" name="Group 69">
            <a:extLst>
              <a:ext uri="{FF2B5EF4-FFF2-40B4-BE49-F238E27FC236}">
                <a16:creationId xmlns:a16="http://schemas.microsoft.com/office/drawing/2014/main" id="{E3DA31A7-D7F2-4A54-A4E1-939E4F13F433}"/>
              </a:ext>
            </a:extLst>
          </p:cNvPr>
          <p:cNvGraphicFramePr>
            <a:graphicFrameLocks noGrp="1"/>
          </p:cNvGraphicFramePr>
          <p:nvPr/>
        </p:nvGraphicFramePr>
        <p:xfrm>
          <a:off x="3886200" y="2895600"/>
          <a:ext cx="4876800" cy="3521077"/>
        </p:xfrm>
        <a:graphic>
          <a:graphicData uri="http://schemas.openxmlformats.org/drawingml/2006/table">
            <a:tbl>
              <a:tblPr/>
              <a:tblGrid>
                <a:gridCol w="353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Fonti ufficiali riferiscono per il 1877/78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Comuni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locali scolastici idonei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Locali non idonei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7.160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Scuole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Locali buoni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Locali mediocri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Locali insufficienti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19.967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342" name="Picture 71" descr="C:\WINDOWS\Desktop\Lucidi corso\Luc11b.jpg">
            <a:extLst>
              <a:ext uri="{FF2B5EF4-FFF2-40B4-BE49-F238E27FC236}">
                <a16:creationId xmlns:a16="http://schemas.microsoft.com/office/drawing/2014/main" id="{8D85505A-8E16-4588-AF78-DC0CECDA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95600"/>
            <a:ext cx="26035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D9E0A03-4950-49ED-9D73-E84E0503C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1428750"/>
            <a:ext cx="55768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La legge aveva fissato i minimi degli stipendi dei maestri.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La mancanza di tutele consentiva la deroga ai limiti</a:t>
            </a:r>
          </a:p>
        </p:txBody>
      </p:sp>
      <p:graphicFrame>
        <p:nvGraphicFramePr>
          <p:cNvPr id="22637" name="Group 109">
            <a:extLst>
              <a:ext uri="{FF2B5EF4-FFF2-40B4-BE49-F238E27FC236}">
                <a16:creationId xmlns:a16="http://schemas.microsoft.com/office/drawing/2014/main" id="{F1E741DF-A59E-453E-8315-42AB70C3E67E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2743200"/>
          <a:ext cx="5257800" cy="3162317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provincia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mestiere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Costo annuo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Costo maestro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Cremona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cavallante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931.50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660-1.068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Vicenza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contadino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880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570-910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Reggio E.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Bifolco al colle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1.332.8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587-944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Foggia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Operaio agricolo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656,2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691-971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Cosenza 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mezzadro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1.081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640-985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76" name="Rectangle 32">
            <a:extLst>
              <a:ext uri="{FF2B5EF4-FFF2-40B4-BE49-F238E27FC236}">
                <a16:creationId xmlns:a16="http://schemas.microsoft.com/office/drawing/2014/main" id="{818D7F0F-AE84-43B6-BB5C-A1B76D79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2514600" cy="1447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1200 lire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Maestro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Scuola urbana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Superiore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I classe</a:t>
            </a:r>
          </a:p>
        </p:txBody>
      </p:sp>
      <p:sp>
        <p:nvSpPr>
          <p:cNvPr id="14377" name="Rectangle 35">
            <a:extLst>
              <a:ext uri="{FF2B5EF4-FFF2-40B4-BE49-F238E27FC236}">
                <a16:creationId xmlns:a16="http://schemas.microsoft.com/office/drawing/2014/main" id="{8ACAC3D4-E9E1-494F-BA9B-CCDF39D3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2514600" cy="1447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300 lire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Maestra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Scuola rurale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Inferiore</a:t>
            </a:r>
          </a:p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III classe</a:t>
            </a:r>
          </a:p>
        </p:txBody>
      </p:sp>
      <p:sp>
        <p:nvSpPr>
          <p:cNvPr id="14378" name="AutoShape 37">
            <a:extLst>
              <a:ext uri="{FF2B5EF4-FFF2-40B4-BE49-F238E27FC236}">
                <a16:creationId xmlns:a16="http://schemas.microsoft.com/office/drawing/2014/main" id="{67794E33-9906-4431-B5D9-3DEFF9AD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76600"/>
            <a:ext cx="1447800" cy="1214438"/>
          </a:xfrm>
          <a:prstGeom prst="upDownArrowCallout">
            <a:avLst>
              <a:gd name="adj1" fmla="val 29804"/>
              <a:gd name="adj2" fmla="val 29804"/>
              <a:gd name="adj3" fmla="val 12500"/>
              <a:gd name="adj4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it-IT" altLang="it-IT" sz="1800">
                <a:latin typeface="Arial Narrow" panose="020B0606020202030204" pitchFamily="34" charset="0"/>
              </a:rPr>
              <a:t>24 livelli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931691A4-A941-42F1-A91C-5EBFC08FC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7407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it-IT" altLang="it-IT">
                <a:latin typeface="Arial Narrow" panose="020B0606020202030204" pitchFamily="34" charset="0"/>
              </a:rPr>
              <a:t>Le riforme successive e la presa in carico del sistema da parte dello stato lentamente erodono i livelli  di analfabetismo della popolazione che dal 69% di analfabeti del 1871 è oggi ridotto ad un livello residuale.</a:t>
            </a:r>
          </a:p>
          <a:p>
            <a:pPr eaLnBrk="1" hangingPunct="1"/>
            <a:endParaRPr lang="it-IT" altLang="it-IT">
              <a:latin typeface="Arial Narrow" panose="020B0606020202030204" pitchFamily="34" charset="0"/>
            </a:endParaRPr>
          </a:p>
          <a:p>
            <a:pPr eaLnBrk="1" hangingPunct="1"/>
            <a:r>
              <a:rPr lang="it-IT" altLang="it-IT">
                <a:latin typeface="Arial Narrow" panose="020B0606020202030204" pitchFamily="34" charset="0"/>
              </a:rPr>
              <a:t>Il processo di scolarizzazione della popolazione avviene tuttavia molto lentamente, anche dopo la Costituzione con ritardi colpevoli del sistema politico ad attuare gli impegni assunti.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7">
            <a:extLst>
              <a:ext uri="{FF2B5EF4-FFF2-40B4-BE49-F238E27FC236}">
                <a16:creationId xmlns:a16="http://schemas.microsoft.com/office/drawing/2014/main" id="{16C15FAB-3F1C-494F-A93C-BBC138F3E4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57" name="Group 81">
            <a:extLst>
              <a:ext uri="{FF2B5EF4-FFF2-40B4-BE49-F238E27FC236}">
                <a16:creationId xmlns:a16="http://schemas.microsoft.com/office/drawing/2014/main" id="{B5ECCDFF-A2C1-4020-B740-1A56111A3664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191000"/>
          <a:ext cx="6934200" cy="2378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laureati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25-34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35-44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45-54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55-64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25-64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Regno unito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Germania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Francia 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Media UE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Italia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78" name="Group 62">
            <a:extLst>
              <a:ext uri="{FF2B5EF4-FFF2-40B4-BE49-F238E27FC236}">
                <a16:creationId xmlns:a16="http://schemas.microsoft.com/office/drawing/2014/main" id="{3381B3AF-38AB-4118-8AA6-ABB224EC8283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667000"/>
          <a:ext cx="8153400" cy="3292475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0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Studenti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docenti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Fondi statali in milioni di euro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Fondi per studente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Germania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1.825.000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17.043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9.296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Regno Unito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1.698.000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126.000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11.878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6.972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Francia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1.591.000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77.000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11.362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7.127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Italia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1.672.000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50.000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5.680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3.098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54" name="Rectangle 63">
            <a:extLst>
              <a:ext uri="{FF2B5EF4-FFF2-40B4-BE49-F238E27FC236}">
                <a16:creationId xmlns:a16="http://schemas.microsoft.com/office/drawing/2014/main" id="{B9E910AC-EFA0-4C39-A7AB-84D0AF1A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0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it-IT" altLang="it-IT">
                <a:latin typeface="Times New Roman" panose="02020603050405020304" pitchFamily="18" charset="0"/>
              </a:rPr>
              <a:t>Situazione università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579</Words>
  <Application>Microsoft Office PowerPoint</Application>
  <PresentationFormat>Presentazione su schermo (4:3)</PresentationFormat>
  <Paragraphs>215</Paragraphs>
  <Slides>29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Arial</vt:lpstr>
      <vt:lpstr>ヒラギノ角ゴ Pro W3</vt:lpstr>
      <vt:lpstr>Franklin Gothic Medium</vt:lpstr>
      <vt:lpstr>Franklin Gothic Book</vt:lpstr>
      <vt:lpstr>Verdana</vt:lpstr>
      <vt:lpstr>Arial Narrow</vt:lpstr>
      <vt:lpstr>Tahoma</vt:lpstr>
      <vt:lpstr>Times New Roman</vt:lpstr>
      <vt:lpstr>Presentazione vuota</vt:lpstr>
      <vt:lpstr>Diapositiva</vt:lpstr>
      <vt:lpstr>Grafico</vt:lpstr>
      <vt:lpstr>Pedagogia sperimentale  Pietro Lucisano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Fermenti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pietro lucisano</cp:lastModifiedBy>
  <cp:revision>114</cp:revision>
  <cp:lastPrinted>2012-10-15T10:35:53Z</cp:lastPrinted>
  <dcterms:created xsi:type="dcterms:W3CDTF">2007-08-30T13:32:27Z</dcterms:created>
  <dcterms:modified xsi:type="dcterms:W3CDTF">2018-02-02T13:39:39Z</dcterms:modified>
</cp:coreProperties>
</file>