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notesSlides/notesSlide2.xml" ContentType="application/vnd.openxmlformats-officedocument.presentationml.notesSlide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68" r:id="rId2"/>
    <p:sldId id="294" r:id="rId3"/>
    <p:sldId id="299" r:id="rId4"/>
    <p:sldId id="586" r:id="rId5"/>
    <p:sldId id="581" r:id="rId6"/>
    <p:sldId id="417" r:id="rId7"/>
    <p:sldId id="569" r:id="rId8"/>
    <p:sldId id="418" r:id="rId9"/>
    <p:sldId id="589" r:id="rId10"/>
    <p:sldId id="570" r:id="rId11"/>
    <p:sldId id="360" r:id="rId12"/>
    <p:sldId id="571" r:id="rId13"/>
    <p:sldId id="574" r:id="rId14"/>
    <p:sldId id="572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68"/>
    <a:srgbClr val="00FFFF"/>
    <a:srgbClr val="33CCFF"/>
    <a:srgbClr val="00FF00"/>
    <a:srgbClr val="FF0000"/>
    <a:srgbClr val="0066FF"/>
    <a:srgbClr val="CC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50" autoAdjust="0"/>
    <p:restoredTop sz="94364" autoAdjust="0"/>
  </p:normalViewPr>
  <p:slideViewPr>
    <p:cSldViewPr>
      <p:cViewPr varScale="1">
        <p:scale>
          <a:sx n="68" d="100"/>
          <a:sy n="68" d="100"/>
        </p:scale>
        <p:origin x="19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11:27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253">
    <iact:property name="dataType"/>
    <iact:actionData xml:id="d0">
      <inkml:trace xmlns:inkml="http://www.w3.org/2003/InkML" xml:id="stk0" contextRef="#ctx0" brushRef="#br0">12648 9977 0,'-34'0'95,"-1"0"-79,0 0 0,0 35 8,35 0 64,-34-35-80,34 35 29,0-1-26,0 1 48,0 0-27,0 0 7,34-35-1,1 34 44,0-34-28,0 0-12,-1 0-16,-34 35-9,35-35 68,0 0-44,-35-35-36,35 35 51,-35-34-24,34 34 0,-34-35 0,35 35 26,-35-35-44,35 0 18,-35 1 56,0-1 0,0 0-32,-35 35 8,0-35 82,1 35 132,-1 0-244,0 0-8,0 0-10,1 0 18,34 35 80,0 0-74,0 0 40,0-1-14,34-34-18,-34 35-42,35-35 58,0 35-8,0-35 49,-1 0-84,-34-35 93,0 0-90,-34 35 0,34-34-3,-35 34 118,0 0-67,0 0 24,1 0-72,-1 34-8,0-34 24,35 35 57,0 0-64,0 0-17,0-1-2,0 1 44,35-35-30,0 0 6,-1 0 39,1 0-58,0 0-2,34 0 4,-34 0 1,-35-35 88,0 1-82,0-1 10,0 0-1,0 0 20,-35 35 9,1 0 148,-1 0-188,0 0 44,0 0 62,1 0 62</inkml:trace>
    </iact:actionData>
  </iact:action>
  <iact:action type="add" startTime="65460">
    <iact:property name="dataType"/>
    <iact:actionData xml:id="d1">
      <inkml:trace xmlns:inkml="http://www.w3.org/2003/InkML" xml:id="stk1" contextRef="#ctx0" brushRef="#br0">21543 9073 0,'0'35'153,"0"0"-146,0 0 9,0 0 0,0-1 8,0 1-8,35-35 12,-35 35-11,0 0-14,0-1 13,35 1 1,-35 0 14,0 0-29,35-1 13,-1 1 2,-34 35-1,0-36 1,35 1 0,-35 0-1,35 0 1,-35-1 2,35 1-6,-1-35 4,-34 35 0,35 0-1,-35 0 3,0-1-3,35 1 1,-35 0-1,0 0 16,35-1-15,-35 1 3,0 0-5,0 0 1,0-1 0,34 1 1,-34 35-1,0-1 1,35 1-1,-35-35 1,0 34 0,0-34 0,0 0 0,35-1 0,-35 1 0,0 0-2,0 69 2,0-34 0,0-1-1,0-34 1,0 0-1,0 34 1,0-34 0,0 0-1,0 0 1,0-1 0,0 1-1,0 0 1,0 0 0,0 34 0,0 1-1,0-1 1,0-34-1,0 0 1,0-1 1,0 1-2,0 0 1,0 0-1,0-1 1,0 1 0,0 0 1,0 35-2,0-36 0,0 1 7,0 0 20,0 0 3,0-1-23,0 1 25,0 0 2,0 0-17,0-1-4,-35-34 3,35 35-10,0 0-5,0 0 16,0-1 104,0 1-108,0 0 5,0 0-2,-35-35 8,35 35 55,0-1-62,0 1 94,-34 0-118,34 0 22,-35-35-15,35 34 1,0 1 231,-35 0-229,35 0-2,0-1 16,-35 1-6,35 0 133,0 34-152,0-34 13,0 0-10,-34-35 12,-1 0 2370,35 35-2153,-35-1-232,35 1 1,0 0 8,-35 0 0,35 0 0,0-1 0,0 1-1,-34 0 1,34 0 1,0-1-2,0 1 0,-35-35 0,35 35 0,-35 34 0,35-34 1,-35 0 0,1 34 0,34 1-1,-35-1 1,0-34 1,35 35-2,-35-35 1,1-35 32,34 34-33,-35 36 1,0-70 0,0 35 0,35-1-1,0 1 1,-34-35 0,34 35 170,-35 0-179,0 34 0,1-69 6,-36 104 4,70-69-3,-35-35 1,70 0 777,0 0-769,34-35-8,1 1 1,-36-1 0,1 35-1,-35-35 32,35 35-42,-70 0 146,0 0-144,1 0 0,-1 0 5,-69 0 4,69 0 1,0 0-4,1 0 53,-1 0-60,0 0 3,-34 0 7,-1-35 0,1 35-1,34 0 1,0 0 0,0 0 26,35-34-28,-34 34 97,-1 0-104,-35 0 8,36 0 5,-1 0-19,-69 0 15,69 0-3,0 0 4,-34 0-2,69-35 0,-35 35 1,0 0 0,0 0-1,1 0 1,-1 0 0,0-35-1,70 0 116,34 35-113,-34 0-18,104-34 15,0 34 1,-35 0 0,35 0-1,-69 0 1,34 0 0,-34 0-2,-1-35 2,1 35-1,-1 0 1,1-35 0,-1 0-1,-34 1 1,34 34 0,-34 0-1,-35 104 1,69-208 0,1-1-1,-1-69 1,1 35 0,-1 0-1,-34-34 1,-35 33 0,0-68-1,0 69 1,0-35 0,0 0-1,0 35 1,-35-35 0,1 35-1,-1-69 1,35 138 0,-35-69-1,35 35 1,0 0 0,-35 34-1,35-34 1,0 34 0,0-34-1,-34 34 1,34 36 0,0-36-1,0 35 1,0 1 0,0-1-1,0 0 1,0-34 0,0 34-1,0 0 1,0-34 0,0 34-1,0-35 1,0 35 0,-35-34-1,35-35 1,0 34 0,-35 1-1,35-36 1,0 36 0,0 34-1,0 0 1,-35-34-1,35 34 1,0-35 0,0 36 0,0-1-1,0-35 1,0 36 0,0-1-1,0 0 1,0-34 0,-34 34-1,34 0 1,0-34 1,0 34 14,-35 35-30,35-35 14,0 0 1,0 0-1,-35 1 17,0 34 25,35-35-53,-34 35 3,-1 0 8,0 0 13,35-35-12,-69 35-1,34 0-14,-34-35 13,-1 35 2,-34-34-1,34 34 1,1 0 0,34 0-1,0 0 1,1 0 1,-1 0-1,0 0-1,0 0 1,1 0 15,68 0 164,1 0-182,0 0 9,0 0-6,34 0 0,-34 0-1,34 0 1,1 0 0,-35 0-1,34 0-14,1 0 14,-36 34 2,1-34 13,0 0-14,0 0 1,-1 0-2,-34 35 1,35-35 0,0 35-1,-1-35 1,-34 35 0,35-35 1,-35 34-4,0 1 2,70 70 1,-1-36 0,-34 35-1,-35-69 1,35 0 0,-35 34 1,0-34-2,34 69 1,-34-34-1,0-1 1,35-34 0,-35 0 0,0 0-2,0 0 2,0 34-1,0-34 1,0 69 0,0-69-1,0 69 1,0 0 0,0-34-1,0 34 1,0-34 0,0-1-1,0 1 1,0-1 0,0 1-1,0-35 1,35 34 0,-35 1-1,0-36 1,35 71 0,-35-36-1,0 36 1,34-36 0,-34-34-1,0 0 1,0-1 0,0 71-1,0-36 1,0 35 0,0 1-1,0-1 1,0-34 0,0-1-1,0 1 1,0-1 0,0-34-1,0 34 1,0 1 0,0-35-1,0 0 2,0-1-1,0 36-1,0-35 1,0 34 0,0-34-1,0 34 3,0-34-5,-34 0 4,34 0-3,0-1 2,0 36-1,0-1 1,-35 1 0,35-35 1,0 0-1,-35-1-1,35 1 3,0 0-5,0 34 3,-69 1 0,69-35-2,-35-1 2,35 1-1,-35-35 34,35 35-33,-69 34 0,34-69-1,35 35 1,-35 0 0,0 0-1,1-35 18,34 34-32,-35-34 13,0 35 2,-34 0 0,69 0 4,-35-35-9,0 0 16,1 35-12,-1-35 8,0 0-8,0 0 1,1 0-1,-1 34 1,0-34-1,0 0 1,1 0-1,-1 0 1,0 35 0,0-35-1,1 0 1,-1 0 0,0 0 15,35 35-14,-35-35 45,1 0-27,-1 0-3,0 0 2</inkml:trace>
    </iact:actionData>
  </iact:action>
  <iact:action type="add" startTime="120581">
    <iact:property name="dataType"/>
    <iact:actionData xml:id="d2">
      <inkml:trace xmlns:inkml="http://www.w3.org/2003/InkML" xml:id="stk2" contextRef="#ctx0" brushRef="#br0">20362 15435 0,'0'35'121,"35"-35"-91,0 0 44,-35 35-46,34-35-11,36 0 0,-1 34-1,-34 1 1,0-35 0,0 0 63,-1 0-66,-34 35-5,35-35 6,0 0 1,0 35 1,-1-35-1,1 34 47,0-34-29,-35 35-28,35-35 18,-35 35-2,0 0-5,34-35 0,-34 34-9,0 1 16,0 0 10,35 0-17,-35-1 0,0 1-1,0 0-4,0 0 13,0 0 6,0-1-15,0 1 0,-35 0 1,35 0-15,-34-1 14,-1 1 0,35 0 1,-35 0 0,35-1-1,-35-34 1,35 35 0,-34-35 0,-1 35-2,0 0 3,0-35-3,1 34 2,-1-34 0,0 0-1,35 35 1,-35-35 0,1 0-1,-1 0 1,35 35 0,-70-35-1,36 35 1,-1-35 16,35 35-16,-35-35-1,0 0 18,1 0-13,68 0 197,1-35-190,35 35-12,-36-35-13,36 35 28,-70-35-29,35 35 13,-1-35 2,1 35 0,35-34-1,-36-1 1,1-35 0,0 36-1,0-1 1,-35-35 0,34 36 0,1-36-1,-35 35 2,0 1-4,35-1 3,-35-35-1,0 35 1,0 1 0,0-1 0,0 0-1,0 0 1,0 1-1,0-1 35,0 0-35,-35 0 1,0 1-1,35-1 1,-34 0 0,-1 35-1,0-35 1,0 35 0,1-34 0,-36 34-1,35 0-14,1-35 14,-71 35 1,1 0-1,0 0 1,-35 0 0,69 0-1,1-35 3,34 35-4,-34 0 1,-1 0 1,1 0 0,-1 0-1,1 0 0,34 0 1,-35 0-1,36 0 1,-1 0 0,0 0-1,0 0 2,-34 0-2,-1 0 1,36 0-1,-36 0 1,35 0 0,1 0 0,-1 0-2,0 0 2,0 0-1,1 0 2,-1 0-1,0 0 32,0 0-33,1 0 1,-1 0 0,0 35-1,-34 0-14,34-1 14,-35 1 0,36 0 1,34 0 0,-35-1-1,0 1 2,35 0 2,-34 0-4,-1-1 13,35 1-26,0 0 12,-35 0 3,35-1-1,0 1 5,0 0 3,0 0 9,0 0-21,35-35 11,-35 34-8,35 1-1,-1 0 1,-34 0 1,35-35-1,-35 34 0,35 1 1,-1 0 0,1-35 0,-35 35 4,35-35-9,0 34 5,-1-34 0,1 0 15,-35 35-29,35-35 12,0 0 2,-1 0-1,1 35 17,0-35-19,0 0 21,-1 0-30,1 0 8,0 35 4,34-1 0,36-34-1,-71 0 1,1 0-1,35 0 0,-1 35 1,-34-35-1,0 0 1,-1 35 0,1-35-1,0 0 1,0 0 0,-1 0-1,1 35 2,0-35-2,0 0 1,34 0-1,-34 0 2,0 0-1,-1 35-1,1-35 1,0 0 0,0 0-1,34 0 1,-34 0 0,0 34-1,-1-34 0,1 0 1,0 0-1,0 0 1,34 0 1,-34 0 14,0 0-16,-1 0 5,1 0 3,0-34 32,0 34-39,-35-35 0,34 35 0,-34-35-1,35 35 3</inkml:trace>
    </iact:actionData>
  </iact:action>
  <iact:action type="add" startTime="131853">
    <iact:property name="dataType"/>
    <iact:actionData xml:id="d3">
      <inkml:trace xmlns:inkml="http://www.w3.org/2003/InkML" xml:id="stk3" contextRef="#ctx0" brushRef="#br0">22134 15991 0,'-35'0'97,"1"35"-91,-36 0 10,1-35-3,-70 0 3,0 0 1,-35 0 0,35 0 0,104 0-2,-34 0 2,-35 0-1,-1 0 1,71 0 0,68-35 159,1 35-170,0-35 11</inkml:trace>
    </iact:actionData>
  </iact:action>
  <iact:action type="add" startTime="133165">
    <iact:property name="dataType"/>
    <iact:actionData xml:id="d4">
      <inkml:trace xmlns:inkml="http://www.w3.org/2003/InkML" xml:id="stk4" contextRef="#ctx0" brushRef="#br0">21856 14566 0,'35'0'185,"0"0"-147,-35 35-22,34-35-2,1 35 3,0-1 15,-35 1-23,35-35 0,-35 35 8,34-35-1,-34 69 1,35-69-1,-35 35 1,0 0 3,35-35-6,-35 35 2,0-1 2,35-34-2,-35 35 2,0 0 12,0 0-13,34-35-10,-34 34 4,0 1 21,0 0-27,0 0 11,0-1 0,0 1-2,0 0 3,0 0 0,0 0-2,0 34 2,0-34-1,0 0 1,0-1 0,0 1-1,0 0 2,0 0 1,-34-1-5,34 1 3,-35 0 0,0 0 0,0-1 15,35 1-16,-34 0 2,-1-35-1,35 35-1,-35-1 1,35 1 15,-35-35-15,35 35 0,-34-35-1,68 0 92,1 0-83,0-35-12,0 35-5,-1-35 6,1-34 3,0 34-2,0-69 2,-1 69 0,1-34-1,0 34 1,-35 0 0,69 0-1,-69 1 1,0-36 0,0 35-1,35-34 1,-35 34 0,0-35-1,0 36 1,0-1 0,0 0-1,0 0 1,0 1 0,0-1 1,0 0-1,0 0-1,-35 1 0,1 34 3,34-35-4,-35 0 2,35 0 0,-35 35-2,0-34 1,1 34 1,-1-35 0,35 0-1,-70 0 1,36 1 0,-36 34-1,1-35 1,34 35 0,0-35-1,0 35 1,1 0-15,-1 0 13,0 0 1,-34 0 1,34 0 0,0 0-1,0 0 1,1 0 0,-36 0 0,35 0 2,1 0-4,-36 0 2,35 0 0,-34 0-1,34 0 0,1 0 17,-1 0-27,0 0 10,35 35-4,-35-35 5,1 0-1,-1 0 1,0 35 0,0-35 0,1 0-2,-1 0 3,0 0-2,0 0 7,1 0-7,-1 0 0,0 0-4,0 0 4,1 0 1,-1 0 0,0 0 0,0 0 15,1 0-15,-1 0-1,0 0 1,0 0 0,1 0-16,-1 0 16,0 0 3,0 0 12,1 0-16,-1 0 14,0 0-13,0 0 0,35-35-1,-34 35 0,-1 0 0,0 0 8,0 0-12,1 0 4,-36 0 1,35 0 2,1 0 28,-1 0-30,-69 0-1,-1 0 1,1 0-1,69 0 1,1 0 0,-1 0-4,0 0 11,0 0-8,1 0 14,-1 0-28,0 0 30,0 0-15,1 0 6,-1 0-7,0 0 8,0 35-8,1-35 21,-1 0-20,0 0-1,0 0-14,1 0 13,-1 34 2,0-34-1,0 0 2,1 0 31,-1 0-32,0 0 3,0 35-6,1-35 3,-1 0 0,0 0 16,1 0-10,-1 0-13,0 0 6,-34 0 1,34 0 20,0 0-13,0 0 0,1 0 7,-1 0 2,0 0-17,0 0 35,1 0-49,-1 0 13,0 0 2,0 0 0,1 0 9,-1 0 14,-35 0-38,36 0 13,-1 0 16,0 0 4,35 35-30,-35-35 23,1 0 22,-1 35-48,0-35 15,35 34-1,-35-34 0,1 35 1,-1 0 5,0-35-11,0 0 6,1 0 0,-1 35 0,0-35-1,-34 0 0,34 34 1,0-34-1,0 0 1,-34 0-1,34 0 1,-34 0 0,34 0 0,0 0-1,0 0 2,1 0-2,-36 0 1,35 0-1,1 0 2,-1 0 6,0 0 0,0 0-6,1 0-1,-1 0 32,0 35-33,0-35-12,1 0 28,34 35-1,-70-35-29,35 0 29,1 35 2,-1-35-18,0 0 1,0 34-8,1-34 20,-1 0 24,35 35-17,-35-35-14,35 35 22,-35-35-22,35 35 7,-34-35 51,34 34-58,0 1-4,-35-35-1,35 35 1,0 0 13,0 0 10,0-1-23,0 1 30,0 0-16,0 0-7,0-1 3,0 1 7,0 0-1,35-35-31,-35 35 13,0-1 3,34 1 14,-34 0 25,35-35-48,-35 35 5,35-35 6,0 0-8,-35 34-4,34 1 7,1-35 16,-35 35 3,35-35-17,0 0 73,-1 0-37,-34 35-29,35-35-8,0 0 320,34 0-328,1 0 15,-35 0-21,69-35 14,-35 35 0,-34-35 1,0 35 38,-35-35-45,69 1 7,1 34 0,-1-35-1,1-35 1,-1 70 0,-34-34-14,0-1 12,0 35 1,34 0 1,-34 0-1,34-35 1,36 0 0,-36 1-1,35 34 1,-34 0 0,-35-35-1,34 35 1,-34 0 1,0 0-2,34 0 0,-34 0 1,34 0-1,1 0 3,-1 0-4,1 0 1,-1 0 1,-34 0 0,35 0-1,-1-35 1,0 35 1,-34 0-2,69 0 0,-34 0 1,34 0-1,-34-35 1,-36 35 0,36 0-1,-35 0 4,-1 0-4,1 0 14,0 0-13,0 0-16,-1 0 15,36 0 0,-35-34 1,-1 34-1,36 0 1,-35 0 0,-1 0-1,1 0 1,35 0 1,-36 0-1,1 0 0,0 0-2,0 0 2,-1 0-1,36 0 1,-1 0-1,1 34 1,34-34 0,-34 0-1,-1 35 1,-34-35 0,34 0-1,-34 35 1,35-35 0,-36 0 0,1 0-1,0 0 1,34 35-1,1-35 1,-35 0 0,-1 0-1,1 0 1,0 34 1,0-34-2,-1 0 3,1 0 12,-35 35-15,35-35 1,0 35-1,-1-35 1,1 35 0,0-35-4,0 0 11,-1 0-10,-34 34 3,35-34-2,0 0 4,-35 35-4,34-35 1,36 35 1,-35-35-1,-1 35 2,1-35-1,0 0 11,0 34-7,-1-34-2,1 0-3,0 0 16,0 0-16,-1 0 1,1 0-10,0 0 19,0 0-9,-1 0-1,1 0 1,0 0-15,0 0 14,34 0 0,1-34 2,-36-1-2,1 35 0,0 0 0,-35-35 1,35 35-1,-1 0 1,-34-35 0,35 35-1,-35-34 1,35-1 0,0-35-1,-35 36 1,0-36 0,0 1 0,0 34-1,0 0 0,0-35 2,0 36-2,0-1 2,0 0-2,-35 0 1,0-34 0,35 34-1,-35-34 1,1 69 1,34-35-3,-35 0 1,0 0 0,0-34 1,-34 34 1,34 35 1,35-35-4,-35 35 1,1 0 16,-1 0-15,-69 0 0,34 0 0,-34-34-1,0 34 1,34 0-1,-34 0-14,34 0 14,36 0 1,-1 0-1,-34 0 1,-1 0 0,-34 0-1,0 0 1,69 0-1,-69 34 1,-1-34-1,36 35 1,-35-35-1,34 35 1,-34-35-1,69 0 1,-104 35 0,70-35 0,-36 0-1,36 0 1,-1 0 0,-34 0 0,0 0-1,0 0 1,34 0-1,1 0 1,-1 0 0,-34 0-1,0 0 1,-1 0 0,36 0-1,-1 0 1,1 0 0,-35 0 0,34 0-1,35 0 0,1 0 1,-1 0 0,0 0 0,1 0-1,-1 0 1,0 0 0,0 0-1,-34 0 1,34 0 0,-69 0-1,69 0 1,0 0 0,1 0 0,-1 0 2,-69 0-4,34 0 1,35 0 1,1 0 0,-1 0-1,0 0 1,0 0 0,-34 0 0,34 0-1,0 0 15,1 0-15,-1 0 3,0 0-14,0 0 7,1 0 8,-1 0 4,0 0-8,0 0 0,1 0 8,-1 0 43,0 0-54,0 0-5,1 0 8,-1 0-3,0 0 4,0 34-1,-34-34 1,34 0 16,35 35-32,-35-35 15,1 0 7,34 35-13,-70-35 7,35 35 15,1-35-19,-1 34 8,0-34-10,0 0 11,35 35-5,-34-35-15,-1 0 13,-35 35 2,36-35 15,-1 0-15,35 35-1,-35-35 1,0 34 12,1-34-13,-1 0 6,35 35-20,-35-35 14,0 0 16,35 35 1,-34-35 1,-1 0-33,35 35 15,-35-35 17,35 34-17,-35-34 17,35 35-15,-34 0-2,-1 0 8,35 0 2,0-1-12,-35-34-6,35 35 8,0 0 41,0 0-26,-35-1-15,35 1 43</inkml:trace>
    </iact:actionData>
  </iact:action>
  <iact:action type="add" startTime="155941">
    <iact:property name="dataType"/>
    <iact:actionData xml:id="d5">
      <inkml:trace xmlns:inkml="http://www.w3.org/2003/InkML" xml:id="stk5" contextRef="#ctx0" brushRef="#br0">20605 16269 0,'35'0'161,"0"0"-145,0 0 0,34 0 0,1 0 1,-1 35 0,-34-35-1,34 0 1,36 0 0,-1 35-1,0 0 1,0-35-1,35 34 1,-35 1-1,1-35 1,-36 35-1,1-35 1,-36 0 0,1 0-1,69 0 1,-69 0 0,0 35-1,-70-35 85,-34 0-95,34 0 5,-174 0 5,36 0 1,-105-35 0,69 0 0,36-34-1,68-1 2,71 70-3,-36 0 2,35-35-1,1 35 2,-1 0-2,0 0 1,0 0 15,70 0 109,35 0-133,-1 35 0,35-35 3,105 35 6,69 34-1,-70-34 1,1 0 0,-70-35 0,-105 35-1,1-35 1,-104 0 87,-1 0-93,-34 0-6,0-35 8,-209-35 3,35 36 1,0-1 1,209 0-3,-70 35 1,173 0 105,1 0-113,35 0 0,-36 0 6,175 0 3,-70 35 0,-104-35-1,34 69 0,-34-69 0,34 35 1,-34-35 0,0 0-1,-70 0 70,-35 0-78,36 0 1,-105 0 7,0-35 0,35 35 1,69 0-1</inkml:trace>
    </iact:actionData>
  </iact:action>
  <iact:action type="add" startTime="161595">
    <iact:property name="dataType"/>
    <iact:actionData xml:id="d6">
      <inkml:trace xmlns:inkml="http://www.w3.org/2003/InkML" xml:id="stk6" contextRef="#ctx0" brushRef="#br0">22065 14357 0,'34'0'168,"1"0"-103,0 0-26,0 0 73,-1 0 24,-34 35-119,35-35 0,0 0 1,-35 35-2,35-35 5,-35 35 3,34-35-8,1 34 16,0-34-8,-35 35-7,35-35 6,-35 35 0,34-35-6,1 35 39,0 0-31,0-1 15,-1 1-7,1 0 5,-35 0-14,35-35-8,-35 34-8,35 1 24,-35 0-8,34-35 0,-34 35-8,35-1 1,-35 1-1,0 0 7,35 0-8,-35-1-3,0 1 5,0 0 0,0 0 10,0-1 13,35-34-24,-35 35 1,0 0 1,0 0-3,0 0 22,0-1-13,34-34-8,-34 35-8,0 0 16,0 0-8,0-1 0,0 1 0,0 0 8,0 0-8,0-1 41,0 1-33,0 0 16,0 0-7,0-1 5,0 1-22,0 0 8,0 0 24,0-1-24,0 1 9,0 0-2,-34-35-23,34 35 8,0 0 8,-35-35-8,35 34-7,0 1 14,-35 0 1,35 0 0,0-1 16,-35-34-38,35 35 14,0 0 0,-34-35 22,34 35-26,0-1 5,-35-34 0,35 35-1,-35-35 1,35 35 0,-35-35 0,35 35-2,-34-1 21,-1 1-6,0 0 1,0-35-7,35 35 7,-34-35-15,-1 0 32,0 35-40,0-35 8,1 34-5,-1-34 10,0 0-9,0 0 21,1 0-22,-1 0 5,0 0-8,0 0 9,1 0-1,-1 0 0,0 0 1,0 0-1,1 0 1,-1 0 20,70 0 115,-1 0-136,1 0 0,0 0-3,0-34 3,-1 34 1,1-35-1,35 0 2,-36 35-2,1 0 0,0-35 0,0 35 1,-1-35-1,36 1 1,-35 34 0,-1-70-1,1 70 1,0-35 0,0 1-1,-1 34 1,1-70 0,0 35-1,0-34 1,-1 34 0,1 0-1,-35 1 1,35-1 0,-35 0-1,35 0 1,-35-34 0,0-1-1,0 35 1,34-69 0,-34 35-1,0-1 1,0 1 0,0 34-1,0-69 1,0 69 0,0 0 0,0 0-1,0 0 1,0 1 0,0-36 0,-34 1-1,34 34 1,0 0-16,-35 0 15,0 1 0,35-36 1,-35 35-1,1-34 1,-1-1 0,-35 36-1,36-71 1,-36 36 0,35-1-1,-69 1 1,35-1 0,34 35 0,0 1-1,-34-1 1,34 0-1,0 35 1,0-35 0,1 1-1</inkml:trace>
    </iact:actionData>
  </iact:action>
  <iact:action type="add" startTime="183068">
    <iact:property name="dataType"/>
    <iact:actionData xml:id="d7">
      <inkml:trace xmlns:inkml="http://www.w3.org/2003/InkML" xml:id="stk7" contextRef="#ctx0" brushRef="#br0">23594 6953 0,'-35'0'154,"35"35"-148,-35-1 2,0 1 5,-34 70 4,-70-1-1,0 70 2,35-105-3,-35 105 2,0-35-1,34 0 1,-34 35-1,35-35 1,0-35 0,0 35-1,34 0 1,-34-69 0,69 34-1,-34-69 1,69 34 0,-35-69-16,35 35 15</inkml:trace>
    </iact:actionData>
  </iact:action>
  <iact:action type="add" startTime="184020">
    <iact:property name="dataType"/>
    <iact:actionData xml:id="d8">
      <inkml:trace xmlns:inkml="http://www.w3.org/2003/InkML" xml:id="stk8" contextRef="#ctx0" brushRef="#br0">22065 8204 0,'-35'35'201,"35"0"-191,-35 0 7,35-1 2,-35 1-5,1 0 3,34 0 16,-70-70-17,35 35 1,1 35 0,34 34 0,-35-34-1,0 35-15,35-36 15,-35 1 1,35 0 0,-34 0-1,34-1 1,0 1 1,-35 0 13,70-35 130,-1 0-138,1 0-14,0 0-1,34 0 9,36-35-1,-36 0 1,70-34 0,0 34-1,0-34 1,-35 34 0,1 0-1,-1 35 1,-69-35 0,-1 35 0,1 0 15</inkml:trace>
    </iact:actionData>
  </iact:action>
  <iact:action type="add" startTime="194509">
    <iact:property name="dataType"/>
    <iact:actionData xml:id="d9">
      <inkml:trace xmlns:inkml="http://www.w3.org/2003/InkML" xml:id="stk9" contextRef="#ctx0" brushRef="#br0">18243 11889 0,'-35'0'552,"0"0"-527,0 0 3,1 0-11,-1 0 0,0 0-1,0 0 16,1 0 2,-1 0-4,0 0 18,0 0 0,1 0-24,-1 0 0,0-35 3,0 35-14,1 0 19,-1 0-11,0 0 6,0 0 13,1 0-23,-1 0-10,0 0 19,0 0-4,1 0-6,-1 0 13,0 0-13,0 0 1,1 0-15,-1 0 15,0 0-1,0 0 0,1 0 1,-1 0 0,0 0 15,0 0-16,1 0 18,-1 0-18,0 0 1,0 0-15,1 0 14,-1 0 0,0 0 0,0 0 1,1 0-1,-1 0 4,-35 0-5,36 0 2,-1 0-1,0 0 1,0 0 0,1 0-2,-1 0 2,0 0 0,0 0-1,1 0 1,-1 0-1,0 0 2,0 0-1,1 0 3,-1 0 12,0 0-16,0 0 8,1 0-8,-1 0 9,0 0-9,35 35-1,-35-35-7,1 0 35,-1 0-30,0 0 11,0 0-8,35 35 15,-34-35-14,-1 0-9,35 35 17,-35-35-18,0 0 57,1 0-32,-1 0-15,35 35-2,-35-35 1,1 0 16,34 34-14,-35-34-1,0 0 15,0 35 1,1-35-13,34 35 4,-35-35-16,0 0 8,35 35 0,-35-35 0,35 34 80,-34 1-88,34 0 16,-35-35-16,35 35 40,-35-35-31,35 34-10,0 1 35,-35-35-25,35 35 16,-34-35-21,34 35 26,-35-35-4,35 34-18,0 1-8,-35-35 2,35 35 12,0 0 38,-35-35-31,35 35-6,0-1 9,0 1-16,-34-35 1,34 35-1,-35 0 1,35-1 16,0 1 0,0 0 1,0 0-18,-35-35 1,35 34 0,0 1-1,0 0 18,0 0-21,0-1 12,0 1 3,0 0-11,0 0 2,0-1 29,0 1-15,35 0-16,-35 0-1,0 0 1,35-35 0,-35 34-1,34 1 1,-34 0 0,0 0-1,35-35-15,-35 34 32,35-34-17,-35 35 1,35 0 38,-1 0-27,-34-1 0,35-34-6,0 35 11,0-35 1,-1 35-1,1-35-16,0 0 0,0 0-1,-1 0 1,1 0-1,35 35 1,-36-35 0,105 34 0,-69-34-1,-1 0 1,-34 0 0,0 35-1,-1-35 1,36 0 0,-35 0-1,-1 35 1,36-35-16,-1 0 15,-34 0 1,0 0-1,0 0 1,-1 0 0,36 35 0,-35-35 0,-1 0-1,1 0 1,35 0-1,-36 0 1,36 0 0,-35 0-1,-1 0 1,36 34 1,-35-34-3,-1 0 2,1 0 0,0 0-1,34 0 1,1 0 0,-1 35-1,1-35 1,-1 0 0,-34 35-1,0-35 1,0 0-1,34 0 0,-34 0 1,34 0 0,1 0-1,-35-35 2,-1 35-1,36 0-1,-35 0 1,-1 0 0,1-35-1,0 35 2,0 0-3,-1-34 1,71 34 1,-71 0 0,1 0-1,35 0 1,-36-35 0,1 35-1,35-35 1,-36 35 0,36-35-1,-36 1 1,36 34 0,-35-35-1,-1 35 1,1-35 0,0 35 0,0-35 0,-1 35 0,1-34 0,0-1 0,0 35 0,-1-35-1,1 35 1,-35-35-1,35 35 0,-35-34 1,35 34-1,-1-35 1,1 35 0,-35-35-1,35 35 1,34 0 1,-34 0-1,-35-35-1,35 35 0,-35-34 1,35-1-1,-1 0 0,-34 0 1,35 35 0,-35-35 0,35 1-1,-35-1 1,35 35 0,-35-35-1,-35 0 35,35 1-43,0-1 16,0 0-7,0 0-2,0 1 20,0-1-30,0 0 11,0 0 13,0 1-12,0-1-15,0 0 14,0 0 0,0 1 0,0-1 1,0 0-1,0 0 1,-35-34 0,35 34-1,-35 35 1,35-35-1,-34 0 1,-1 1 0,35-1-1,-70-35 2,36 36-1,34-1 6,-35 35 1,35-35-5,-35 35-3,35-35-3,-35 35-6,35-34 8,-69 34 2,34-35-1,0 0 2,-34 35-4,-1-35 3,36 0-1,-36 35 1,35 0 0,-34-34-1,34 34 1,0 0 1,1 0-2,-1 0 2,0 0-2,1 0 0,-1 0 2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48:14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508">
    <iact:property name="dataType"/>
    <iact:actionData xml:id="d0">
      <inkml:trace xmlns:inkml="http://www.w3.org/2003/InkML" xml:id="stk0" contextRef="#ctx0" brushRef="#br0">7575 4207 0,'-35'0'127,"35"34"-95,0 1-15,-34 35 0,-1-1-1,0 1 1,0 34-16,1-34 15,-1-36 1,35 36-1,-35-1 1,0 1 0,1-35-1,34 34 2,-35-34-3,35 0 2,-35 34-1,35-34 1,-35 35 0,1-36 0,34 36-1,-35-1 1,0 1-1,35-1 1,-34 1 0,-1-35 0,0 69-1,0-69 1,1 69-1,-1-34 1,35-36 0,0 1-1,0 35 1,-35-36 0,35 1-1,0 35 1,-35-1 0,35-34-1,-34 34 1,34-34 0,0 0-1,0 35 1,0-36 0,0 36-1,-35-35 1,35-1 0,0 36-1,-35-1 1,35 1 0,0-1 0,-35 36-1,35-70 1,0-1-1,-34 36 1,34-35 0,0 34-1,-35 1 1,35-1 0,-70 35-1,36-34 1,34-35 0,-70 34-1,70 1 1,-35-1 0,1 1-1,-1-1 1,0 36 0,-34-36-1,34 1 1,35-36 0,-35 36-1,0-1 1,1-34 0,-1 0 1,35 0-3,0 0 2,-35-1-1,-34 1 1,34 35 0,0-36-1,0 36 1,1-35 2,34-1-4,-70 1 2,70 0-1,-35 0 1,35-1 0,-34 1-1,-1 0 1,0 0 16,35 0-17,-35-35 1,35 34-16,-34 1 15,-1 0 17,35 0-31,-35-35 13,0 69 3,35-34-3,-34 0 2,-1-1-1,0 1 1,35 0 0,-35 0-1,1 34 1,34-34 0,-35 0-1,0 69 1,-34-34 0,34-1-1,0 35 1,-34 1 0,69-1-1,-70 0 1,35 1 0,-34-1-1,34 0 1,-34-34 0,34 34-1,0 0 1,0-34 0,1 34-1,34 35 1,-35-69 0,35-1-1,0 1 1,0-1 0,0 1-1,-35 34 1,35-35 0,-35 1-1,35 0 1,-34-1 0,34-34 0,0 34-1,0-34 1,0 0-1,0-139 80,34 69-87,-34-69 3,70-1-10,-35 1 13</inkml:trace>
    </iact:actionData>
  </iact:action>
  <iact:action type="add" startTime="33883">
    <iact:property name="dataType"/>
    <iact:actionData xml:id="d1">
      <inkml:trace xmlns:inkml="http://www.w3.org/2003/InkML" xml:id="stk1" contextRef="#ctx0" brushRef="#br0">9139 4346 0,'0'69'74,"0"-34"-64,35 0 7,-35 69-1,34 35-15,-34 35 16,0-35-1,0 0 1,0-69-1,0 34 1,0 0-1,0 35 1,-34-35 0,34 1-1,-35 34 1,35-35 0,-35 0-1,35 1 1,-35-1 0,35 0-1,-34 1 1,-1-1 0,0-35-1,0-34 1,1 69 0,-1 1-1,0-36 1,0 36 0,-34-1-1,-1-35 1,36 36 0,-36-36-1,70-34 1,-104 69 0,69-34-1,-34-1 1,34 36 0,-35-36-1,1 35 1,-1-34 0,36-1-1,-36 1 1,35-35 0,1 34-1,34-34 1,-70 69 0,1 1-1,-1-1 1,35-35 0,1 36-1,-36-36 1,35 1 0,1-1-1,34 1 1,-35-1 0,0 1-1,0-1 1,1 1-1,34-35 1,-35-1 0,35 36 0,-70-35-1,36 34 1,-1 35 0,-35-34-1,1 34 1,69-34 0,-35-35-1,1 34 1,-1-34 0,35 0-1,-35-35 1,35 34 0,-69 36-1,34-1 1,-35 1 0,1 34-1,34-69 1,0 69 0,1-104-1,-1 70 1,0-35 0,35 34-1,-35 1 1,-34 34 0,34-35-1,35 36 1,-35-70 0,1 34-1,34-34 1,0 34 0,0 1-1,0-35 1,-35 69 0,35-35-1,-35 36 1,35-36 0,-35 1-1,35-35 2,0 34 0,0-34-3,0 0 1,0-1 1,0-103 147,0-35-158,0 69 1</inkml:trace>
    </iact:actionData>
  </iact:action>
  <iact:action type="add" startTime="36532">
    <iact:property name="dataType"/>
    <iact:actionData xml:id="d2">
      <inkml:trace xmlns:inkml="http://www.w3.org/2003/InkML" xml:id="stk2" contextRef="#ctx0" brushRef="#br0">11085 4589 0,'0'35'104,"0"0"-90,0 34-12,0 35 15,0 35-2,34 1 2,-34-1 0,0-35-1,0 0 1,0 0-1,0 1 1,0 34 0,0 0-1,-34-35 1,-1 0 0,35-34-1,-35 34 1,0 0-1,35 1 1,-69-36 0,69 36-1,-70 34 1,36 0 0,-36 35-1,1-35 1,34-35 0,0 35-1,0-35 1,-34 70 0,34-35-1,-34-35 1,34 1 0,0-1-1,0-35 1,1-34 0,-1 0-1,0 0 1,0 34 0,-34 1-1,-1 69 1,1-104 0,0 69-1,34-69 1,0-1 0,0 1-1,1 0 1,-1 0 0,-35 34-1,1-34 1,-1 35 0,-34-1-1,-70 140 1,70-105 0,35-35-1,34 36 1,0-71-1,0 1 1,1 0 0,-1 0 2,35 34-4,-35-69 3,35 35 13,-35-35-14,1 104-1,-36-69 1,35 35-16,1-1 15,-1-34 1,0 69 0,0-34-1,35-35 1,-34-1 0,-1 36-1,35 34 1,-35-34 0,35-36-1,-35 140 0,1-70 1,-1 1 0,0-36 0,35-34-1,0 0 1,0 34-1,-35 1 1,35 34 0,-34 0-1,34-34 1,0-35 0,0 34-1,0 1 1,0-35 0,0-1 0,-35-34 108</inkml:trace>
    </iact:actionData>
  </iact:action>
  <iact:action type="add" startTime="45676">
    <iact:property name="dataType"/>
    <iact:actionData xml:id="d3">
      <inkml:trace xmlns:inkml="http://www.w3.org/2003/InkML" xml:id="stk3" contextRef="#ctx0" brushRef="#br0">5560 11785 0,'0'-35'152,"0"0"-130,0 1-6,0-1 1,0 0 0,0 0-1,0-34 1,-35-35 0,0 34-1,35 1 1,-34 34 0,34-35-1,0 1 1,0 34 0,0 0-1,0 0 1,0 1 0,-35 34 0,0 0 86,0 0-73,1 0-14,-36 69 1,70 1 0,0-36-1,104 36 1,35-70 0,-34-35-1,-1 35-14,-35-69 14,1-36 0,-70 1 1,0 0 0,0 0 0,0-1 0,-35 105-2,35-34 2,-35 34-1,-34 0 1,-1 0 0,1 104-1,34-35 1,35-34 0,-35 35-1,35-36 34,35-34-33,0 0 0,0-34-1,69-36 1,-69 1 0,-1 69-1,-68 0 18,-1 0-18,35 34-15,-104 36 16,69-35 0,0-1 0,70-34 111,0-34-121</inkml:trace>
    </iact:actionData>
  </iact:action>
  <iact:action type="add" startTime="47812">
    <iact:property name="dataType"/>
    <iact:actionData xml:id="d4">
      <inkml:trace xmlns:inkml="http://www.w3.org/2003/InkML" xml:id="stk4" contextRef="#ctx0" brushRef="#br0">6672 10742 0,'0'-35'55,"0"1"-23,0-1-14,0 0-2,0 0 1,0 1-1,0-36-15,0 0 16,0 36-1,0-1 1,0 0 32,0 0-24,0 70 48,0 35-65,0-36 0,0 1 12,0 0-4,35-70 51,-35 0-50,34-34-16,-34-1 15,35 36 1,-35-1-1,0 70 30,0-1-26,0 1-3,0 0 0,0-105 89,0 1-90</inkml:trace>
    </iact:actionData>
  </iact:action>
  <iact:action type="add" startTime="49165">
    <iact:property name="dataType"/>
    <iact:actionData xml:id="d5">
      <inkml:trace xmlns:inkml="http://www.w3.org/2003/InkML" xml:id="stk5" contextRef="#ctx0" brushRef="#br0">6081 9630 0,'35'0'35,"0"0"-2,-1 0 0,-34-35-16,70-35 0,-35-34-17,69-70 17,35 0 0,69-34-1,1 69 1,-36 35 0,-34-36-1,-34 71 1,-36 34 0,-34 0 0,34 1 0,-34-1-2,35 0 2,-36 0-1,1 1 1,0 34 0,0-70-1,-1 1 1,36-1 0,-1-34-1,36 34 1,-36-34 0,-34 34-1,34-34 1,-34 35 0,0-1-1,0 1 1,-1 34 0,-34 0 0,35 0-1,-35 1 1,35-1 0,-35 0-1,35 0 1,-35-34 0,0-1-1,0 1 1,34-1-1,-34 1 1,35-1 0,-35 1-1,35-36 1,-35 70 0,0-34-1,0 34 1,0 0 0,0 1-1,0-36 1,0 1 0,0 34-1,0 0 1,0 0 0,0 1-1,0-1 14</inkml:trace>
    </iact:actionData>
  </iact:action>
  <iact:action type="add" startTime="61380">
    <iact:property name="dataType"/>
    <iact:actionData xml:id="d6">
      <inkml:trace xmlns:inkml="http://www.w3.org/2003/InkML" xml:id="stk6" contextRef="#ctx0" brushRef="#br0">10494 7892 0,'-35'0'98,"0"0"-84,1 0 2,-36 0 8,35 0-7,1 0 0,-36 0-1,35 0 1,1 0 0,-1 0-1,0 34-12,0-34 9,1 35 4,-1-35 0,-34 35 0,34 34-1,0-69 1,0 70 0,1-70-1,34 35 1,-35-1-1,35 1 4,0 0-3,0 0-3,0 34 2,0-34 3,35 0-4,-1-1 9,1-34 1,0 0-8,-35 35-17,35-35 17,34 35-1,0-35 1,1 0 0,-1 35 0,-34-35-1,0 0 1,0 0 1,-35-35-3,34 35 2,-34-35 0,35 0-1,0-34 1,0 34 3,-35 0 9,34 1-12,-34-1 0,0 0 16,0 0-16,0 1-1,0-1 1,0 0 33,-34 35 101,34-35-145,-35 35 9</inkml:trace>
    </iact:actionData>
  </iact:action>
  <iact:action type="add" startTime="63147">
    <iact:property name="dataType"/>
    <iact:actionData xml:id="d7">
      <inkml:trace xmlns:inkml="http://www.w3.org/2003/InkML" xml:id="stk7" contextRef="#ctx0" brushRef="#br0">8201 8031 0,'-35'0'73,"0"0"-44,0 34-12,1-34-1,-1 35-15,35 0 32,-35 0-17,35-1 34,0 1-16,-35-35-18,35 35 1,0 0 0,0-1-1,0 1 18,0 0-1,0 0-16,0-1 16,35-34-32,0 0 31,-35 35 18,35-35-33,-1 0 16,1 0-16,0 0 0,0-35-1,34 35 1,1-34 0,-36 34-1,1 0 1,-35-35-14,35 35 11,0-35 3,-1 0-1,1-34 1,0 34-1,-35-34 1,35 34 0,-35 0-1,0 0 1,0 1 0,-35 34 0,0 0 16,0 0 0,1 0-16,-1 0-1,0 0 1,-34 0-17</inkml:trace>
    </iact:actionData>
  </iact:action>
  <iact:action type="add" startTime="64611">
    <iact:property name="dataType"/>
    <iact:actionData xml:id="d8">
      <inkml:trace xmlns:inkml="http://www.w3.org/2003/InkML" xml:id="stk8" contextRef="#ctx0" brushRef="#br0">6255 8031 0,'-35'0'89,"0"0"-73,1 0 0,-1 0 1,0 0 0,-69 0-1,69 0 1,0 0-16,1 0 48,-1 0 1,35 34-34,-35 1 1,35 0 0,-35 0 0,35-1-1,-34 1 1,34 0 16,0 0-16,34-35 2,-34 34-4,35 1 2,-35 0-1,35-35 1,0 0-1,-35 35 1,34-35 0,1 0 4,0 0-5,-35 34-3,35-34 3,34 35 1,1-35 0,-36 0 0,1 0-1,0 0 1,0-35 21,-35 1-13,34 34-5,1-35-4,-35 0 1,0 0 0,35 1-1,-35-1 1,35 0 0,-35 0-1,0 1 15,0-1-6,-35 0-1,35 0 0</inkml:trace>
    </iact:actionData>
  </iact:action>
  <iact:action type="add" startTime="68268">
    <iact:property name="dataType"/>
    <iact:actionData xml:id="d9">
      <inkml:trace xmlns:inkml="http://www.w3.org/2003/InkML" xml:id="stk9" contextRef="#ctx0" brushRef="#br0">5664 8691 0,'-35'0'104,"1"0"-72,-1 0-21,0 0 6,35 35-16,-35-35 15,1 0 17,34 35-16,-35-35 0,35 34 16,-35-34-17,0 35 1,35 0 5,-34-35-10,34 35 21,0-1 0,0 1-16,0 0 7,34 0 2,-34-1-10,35-34-15,0 35 20,0-35 7,-1 35-23,1-35 40,0 0-28,0 35-14,-1-35 11,36 0 2,34 0 1,0-35 0,-69 0-1,35 35 1,-36-35 0,-34 1 11,0-1-6,0 0-6,0-34 1,0-1 0,0 1-17,0 34 17,-34 35 15,34-35-15,-35 35 0,35-35 0,-35 35-1,-34 0 1,34 0-14</inkml:trace>
    </iact:actionData>
  </iact:action>
  <iact:action type="add" startTime="69836">
    <iact:property name="dataType"/>
    <iact:actionData xml:id="d10">
      <inkml:trace xmlns:inkml="http://www.w3.org/2003/InkML" xml:id="stk10" contextRef="#ctx0" brushRef="#br0">7853 8656 0,'-35'0'106,"1"0"-82,-1 0-8,0 0 1,0 0-1,1 0 1,-1 0 0,35 35 0,-35-35 50,35 35-60,-35-35 2,-34 0 8,34 35 0,0-35-1,1 34 1,-1 1 0,0-35-1,35 35 1,0 0 0,0-1 0,0 1-1,0 0 17,0 0-17,0-1 18,35-34-18,0 35 1,-35 0 0,34-35-1,1 35 1,0-35 0,-35 35 33,35-35-34,-1 0-9,1 0 20,0 0-11,0 0 1,-1 0-14,1 0 11,0 0 3,34 0-1,1-35 1,-35 35-1,-1-35 1,1 0 0,0 0-1,0 1 1,-35-1 0,0-35-1,0 36 1,0-1 0,0 0-1,-35 35 1,0 0 2,0 0-4,1-35 1,-1 35 1,-35-34 0,36 34 0</inkml:trace>
    </iact:actionData>
  </iact:action>
  <iact:action type="add" startTime="122236">
    <iact:property name="dataType"/>
    <iact:actionData xml:id="d11">
      <inkml:trace xmlns:inkml="http://www.w3.org/2003/InkML" xml:id="stk11" contextRef="#ctx0" brushRef="#br0">12440 1912 0,'0'35'104,"-35"35"-96,0-36-1,-34 36 2,-35 69 7,-35-35 1,34 35 0,1-34-1,0 34 1,-35 0-1,35 0 1,-35 0 0,34 0-1,36-35 1,-1 0 0,36-69-1,-1 0 0,35 0 41</inkml:trace>
    </iact:actionData>
  </iact:action>
  <iact:action type="add" startTime="123116">
    <iact:property name="dataType"/>
    <iact:actionData xml:id="d12">
      <inkml:trace xmlns:inkml="http://www.w3.org/2003/InkML" xml:id="stk12" contextRef="#ctx0" brushRef="#br0">11119 3025 0,'0'35'72,"0"34"-64,-34 1 9,-36 69 0,-34 69-17,0 1 17,-1 34-1,1-69 1,69-70 0,1-34 0,138-105 97,35-35-106,-35 36 3,209-140 5,-35 70 1,-104-1 0,-105 71-1</inkml:trace>
    </iact:actionData>
  </iact:action>
  <iact:action type="add" startTime="126668">
    <iact:property name="dataType"/>
    <iact:actionData xml:id="d13">
      <inkml:trace xmlns:inkml="http://www.w3.org/2003/InkML" xml:id="stk13" contextRef="#ctx0" brushRef="#br0">19910 2017 0,'0'69'153,"-104"1"-146,69-36 11,-34 36-1,-140 69 0,36 0-15,-1 0 13,-69 0 1,-1 70 1,-33-1 0,-210 105 0,244-174-1,-70 0 1,105 0-1,103-69 1,36-35 0,34-1-1,0 1 1</inkml:trace>
    </iact:actionData>
  </iact:action>
  <iact:action type="add" startTime="127500">
    <iact:property name="dataType"/>
    <iact:actionData xml:id="d14">
      <inkml:trace xmlns:inkml="http://www.w3.org/2003/InkML" xml:id="stk14" contextRef="#ctx0" brushRef="#br0">17200 3338 0,'0'34'63,"0"1"-54,-35 0 0,-34 104 7,-70 0 1,0 70 0,-35-1-1,70-34 0,-70 69 1,70-138-1,34-1 1,70-69 0,-34-1 0,68-34 48,36 0-58,-1-34 20,105-36-10,139-34-1,34-35-13,-69 69 11,35-34 3,-139 34 0,-70 36 0</inkml:trace>
    </iact:actionData>
  </iact:action>
  <iact:action type="add" startTime="134428">
    <iact:property name="dataType"/>
    <iact:actionData xml:id="d15">
      <inkml:trace xmlns:inkml="http://www.w3.org/2003/InkML" xml:id="stk15" contextRef="#ctx0" brushRef="#br0">15880 12237 0,'0'-35'170,"-35"0"-164,35 1 18,-35 34-6,35-35-1,-35 35-15,35-35 13,-34 35 1,34-35 4,-35 35 10,35-34-14,-35-1 1,0 35 0,35-35-17,-34 0 17,-1 35-1,0-35 1,1 35 0,-1-34 1,-35 34-3,36-35 2,-1 35-1,0 0 1,0-35 0,1 35 0,-1 0-1,0 0 1,0 0-1,1 0 1,-1 0 0,-35-35-1,36 35 17,-1 0-16,0 0 0,0 0-1,1 0-15,-1 0 16,0 0-1,0 0 1,1 0-1,-1 0 1,0 0 0,0 0-1,1 0 1,-1 0 0,0 0-1,0 0 1,35 35 0,-34-35 0,-1 35-1,0-35 1,0 35 0,1-35 5,-1 0-11,35 34 6,-35-34-1,0 35 1,1-35 16,34 35 0,-35-35-16,0 35-1,0-35 7,35 35-12,-34-35 6,-1 34 0,0 1 27,0 0-22,1 0 11,-1-1-16,0-34-9,35 35 1,-35-35 8,35 35-1,-34 0 17,34-1 0,-35 1-16,35 0 0,0 0-1,-35 34-14,35-34 14,0 0 0,0 0 1,0-1-1,0 1 1,0 0 4,0 0 8,0-1-13,0 1-13,0 0 14,0 0 13,0-1-28,0 1 14,35 35 0,-35-36 1,35 1-1,-35 0 1,34 0 0,-34-1-1,0 1 1,35 0 16,-35 0-16,35 0-1,-35-1-14,0 36 14,35-35 0,-35-1 1,34 1 0,-34 0-1,0 34 1,35-34-1,-35 35 1,35-1 0,0 1-1,-35-36 1,34 36 0,-34-35 0,35-35-1,-35 35 1,35-1 0,0 1-1,-1-35 1,36 70 0,-35-70-1,-1 34 1,1-34-1,0 35 1,0-35 0,-1 0-1,36 0 0,-1 0 1,1 0 0,-35 0 0,-1 0-1,36 0 1,-35 0 0,34 0-1,1 0 1,-36 0 0,36 0-1,-1 0 1,36-69-1,-71 69 1,1-35 0,0 35 0,34-35-1,1 0 1,-35 1-1,34 34 1,-34-35 0,34 0 0,-34 0-1,-35 0 1,69 1-1,-34-1 1,0 0 0,0-34 0,-1 34-1,1-35 1,0 36 0,-35-36-1,35-34 1,-35 34 0,34-34-1,-34 34 1,35-34-1,-35 0 1,0 34 0,0 1 0,0-1-1,-35 1 1,35-1-1,-34 1 1,34 34 0,-35-35-1,35 1 1,-35-1 0,0-34-1,1 35 1,-1 34 0,35-35-1,-35 36 1,-34-36 0,34 0-1,0 36 1,0-1 0,1 0-1,-1 0 1,0 1 0,-34-36-1,-1 70 1,1-35 0,34 1-1,0 34 1,-34-35 0,-1 35-1,1 0 1,-1 0 0,1-35 0,-1 35-1,1 0 1,-35 0-1,69 0 1,0 0 0,-34 35-1,-1 0 1,35-1 0,-34-34-1,-1 70 1,1-35 0,-1 34-1,36-69 1,-1 35 0,0 0-1,0-1 1,1 1 0,34 0-1,-35 35 1,0-36 0,0 1 0,-34 35-1,34-1 1,-34 1 0,69-1-1,-70 35 1,1 36-1,34-71 1,35 1 0,0-36 0,0 36-1,0-35 1,0 34 0,0 1-1,0 34 1,0 0-1,0 1 1,35-1 0,34 35-1,-34-70 1,0 1 0,-1-1-1,36 1 1,-35-1 0,34 1-1,1 0 1,-36-1 0,36 1-1,-35-1 1,34-34 0,1 34-1,-36-34 1,71 0 0,-1 0-1,0-35 1,0 0 0,1 0-1,-1 0 1,35-35 0,-70 0-1,70-34 1,-34-36 0,34 1-1,-35 0 1,0-1 0,-69 36 0,69-70-1,-35 69 1,-34-34 0,-35 69-1,35-69 1,-35 35-1,35-1 1,-35 0 0,34-34-1,-34 0 1,0 0 0,0 34-1,0-34 1,0 34 0,0 1-1,0 34 1,-34-69 0,-1 34 0,0 1-1,0-1 1,1-34-1,34 69 1,-35 0 0,0 1-1,0-1 1,1 0 0,-1-35-1,0 70 1,0-34 0,-34-1-1,34-35 1,-34 70 0,-70-34-1,69-1 1,1 35 0,-1-35-1,1 35 1,34 0 0,-69 0-1,34 0 1,1 0 0,34 0-1,-34 0 1,-36 35 0,1 34-1,35-34 1,-1 35 0,35-36-1,1 1 1,-1-35 0,0 35-1,0 0 1,1 0 0,-1-1-1,-35 36 1,36-35 0,-1-1-1,0 1 1,35 0 0,-35 34-1,1 1 1,-1-1 0,0 1-1,0 0 1,1-1 0,-1-34-1,35 0 1,0 34 0,0 35 0,0-34-1,0-1 1,0 1-1,0 34 1,0-34 0,35 34-1,-1-34 1,1 34 0,35-35-1,-1 1 1,-34-1 0,34 1-1,-34-35 1,0-1 0,0 1-1,-35 0 1,34 0 0,36-35-1,-35 35 1,-1-1 0,1-34-1,0 35 1,0-35 0,-1 35-1,1-35 1,0 0 0,0 0-1,34 35 1,35-35 0,-34 0-1,-1 0 1,-34 0 0,35 0-1,-36 0 1,1-35 0,69 0-1,-34-34 1,-1 34 0,1-35-1,-1 1 1,1-36 0,-35 36-1,-1-35 1,36-1 0,-70 71-1,0-36 1,0-34 0,0-35-1,0 69 1,0 35 0,0-34-1,0 34 1,0-34 0,0-36-1,0 36 1,-35-1 0,35 36-1,-35-1 1,35 0 0,-69-69-1,69 34 1,-35 35 0,35 1-1,-35-1 1,35 0 0,-34 0-1,-1 1 1,0-1 0,0 35-1,35-35 1,-34 0 0,-36 1-1,35-1 1,1 35 0,-1-35-1,0 0 1,0 35 0,1-35-1,-1 35 1,-35-34 0,36 34-1,-1 0 1,0 0 2,-34 0-4,34-35 1,0 35 24,0 0-8,1 0-4,-1 0-24,0 0 9,0 0 4,1 0 16,-1 0-17,-35 35 1,36-1-16,-36-34 15,1 35 1,34 0-1,0-35 1,-34 70 0,34-70-1,0 34 1,0 1 0,1 0-1,-1 0 1,0-35-1,0 69 1,1 1 0,-1-36-1,0 71 1,0-36 0,1 1-1,-36 34 1,35 0 0,1-34-1,34-1 1,-35 1 0,35 34-1,0-34 1,0-1 0,35 1-1,-1-1 1,1-34 0,0 35-1,34-1 1,1 1 0,-35-1-1,34-34 1,1 0 0,-36-1-1,1-34 1,0 0 0,0 35-1,-1-35 1,36 0 0,-35 35 0,34-35-1,1 0 1,-1 35-1,1-35 1,-36 0 0,36 0-1,-1 0 1,-34 0 0,35 0-1,-36-35 1,36 35 0,-1-35-1,1 0 1,-1 1 0,36-36-1,-1 1 1,-69 34 0,34 0-1,-34 0 1,34-34 0,-34-35-1,35 34 1,-36-34 0,-34-1-1,35 36 1,-35-1 0,0-34-1,0 35 1,-35-1 0,1-34-1,-1 34 1,0 1 0,-34-36-1,-1 36 1,35-1 0,1 36-1,-1-1 1,0 0 0,0 35-1,1-35 1,-36 1 0,-104-1-1,70 35 1,0 0 0,69 0-1,-34 0 1,34 0 0,-35 0-1,36 0 1,-36 35 0,1-1-1,-1 71 1,1-36 0,-36 70-1,71-35 1,-1 1 0,0-36-1,35 1 1,0-1 0,0 36-1,0-36 1,0 1 0,0-1-1,0 1 1,0-1 0,35 36-1,34-36 1,-34 1-1,35-36 1,-36 71 0,36-36 0,-1 1-1,-34-1 1,0-34 0,34 0-1,1 34 1,-1 1 0,1-35-1,-1-1 1,-69 1-1,70-35 1,-35 35 0,34 0 0,1-35-1,-36 0 1,1 0 0,0 0-1,0 0 1,-1 0 0,36 0-1,-35 0 1,-1 0 0,1 0-1,0-35 1,0 35-1,-1-70 1,1 70 0,0-34 0,0-1-1,-1 0 1,1 0 0,0-34-1,-1-1 1,1 35 0,-35-34-1,0-1 1,0 1 0,35 34-1,-35 0 1,0 1 16,-35 34 17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59:57.6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049">
    <iact:property name="dataType"/>
    <iact:actionData xml:id="d0">
      <inkml:trace xmlns:inkml="http://www.w3.org/2003/InkML" xml:id="stk0" contextRef="#ctx0" brushRef="#br0">18312 6883 0,'0'-34'104,"0"-1"-87,-35 35 0,1-70-16,-36 1 15,35-1 1,-34 36 0,34-1-1,0 0 1,-69 35 0,0 0 0,69 0-2,-69 0 2,-35 0 0,0 0-1,0 0 1,35 0 0,34 35-1,35 0 1,-34 69 0,-1-35-1,1 36 1,-35-1 0,-1 70-1,1-35 1,35 69 0,-1-34-1,-34 0 1,104-35 0,0-69-1,69 34 1,-34-35 0,69 36-1,35 34 1,-34-35 0,34 0 0,-35-34-1,-35-70 1,-34 35-1,69-35 1,35 0 0,0-35-1,35-35 1,35-34 0,-1-105-1,-69 105 1,0-70 0,0-34-1,-70 103 1,-34-34 0,0-34-1,-35 103 1,35 1 0,-35-1-1,0-34 1,0-1 0,0 36-1,0-1 1,0 1 0,-70-1-1,70 1 1,-35 34 0,35 0-1</inkml:trace>
    </iact:actionData>
  </iact:action>
  <iact:action type="add" startTime="41761">
    <iact:property name="dataType"/>
    <iact:actionData xml:id="d1">
      <inkml:trace xmlns:inkml="http://www.w3.org/2003/InkML" xml:id="stk1" contextRef="#ctx0" brushRef="#br0">11919 9108 0,'0'-35'169,"0"1"-161,0-1 7,-35 0 2,0 0 0,0 1-1,35-1 34,-34 35-33,-1 0 0,35-35-15,-35 35 14,-34-35 1,-36 1-1,36-1 0,-1 35 1,1 0 0,-35-35-1,69 35 1,-35 0 0,1-35-1,-35 35 1,34 0 0,-34 0 0,-35 0-1,35 0 1,-1 0-1,36 0 1,-1 35 0,1-35-1,-1 35 1,36 0-1,-1-35 1,0 34 0,0 1 0,1 0-1,-70 34 2,34 1-2,35-1 0,35-34 1,-34 0-1,34 0 1,0 34 0,0 1-1,0-1 1,0 36 0,0-36-1,0 35 1,69 1 1,-69-71-2,35 36 0,0-35 1,34-35 0,-34 69-1,69-34 1,-35 35 0,1-36-1,34 1 1,0 35 0,35-36 0,-104-34-2,69 0 2,1 0-1,-1 0 1,0 0 0,-34 0-1,-1 0 1,1 0 0,-1 0-1,1-34 1,-36-1 0,36 0-1,-1 35 1,-34-35 0,0 1-1,0 34 1,-35-35 0,34 0-1,1 35 1,35-69 0,-36 69-1,1-35 1,0 0 0,0-35 0,-1 36 1,1-36-3,-35 35 2,0 1 0,35-36-1,-35 35 1,0-34-1,0 34 2,0 0-2,0 1 107,0-1 13,0 0-129,0 0 10,0 1-1,-35-1 1,35 0-3</inkml:trace>
    </iact:actionData>
  </iact:action>
  <iact:action type="add" startTime="126929">
    <iact:property name="dataType"/>
    <iact:actionData xml:id="d2">
      <inkml:trace xmlns:inkml="http://www.w3.org/2003/InkML" xml:id="stk2" contextRef="#ctx0" brushRef="#br0">17131 5528 0,'0'-35'129,"34"35"-121,-34-35-2,35 0 10,-35 1-4,70-1 5,-36-35 1,1 70-3,-35-34 2,35 34 0,0 0 41,-1-35-34,1 35 9,0 0-19,0 0 22,-1 0-35,1 0 16,0 0 0,0 0-1,-1 0 0,1 0 1,35 0-1,-36 0 1,1 0 0,0 0-1,0 0 2,-1 0 14,1 0-15,0 0-15,34-35 14,36 35 1,-36 0-1,1 0 0,-36 0 17,1 0-16,0 0 4,-1 0-4,1 0 11,0 0-11,0 0 0,-1 0-1,36 0-14,-35 0 13,34 0 2,1 0-1,-1 0 1,35 0 0,-34 0-1,-35 35 1,-1-35 0,36 0-1,-35 0 1,34 0 0,1 0-1,-1 0 1,35 0 0,1 0-1,-71 0 1,36 0 0,-35 35-1,34-35 1,-34 0 0,0 0-1,34 34 1,1-34 0,-36 0-1,36 0 1,-1 35 0,-34-35-1,-35 35 1,35-35 0,-35 35-1,35-35 1,-35 34 0,34 1-1,-34 0 1,35 0 0,0 34-1,-35-34 1,0 0 0,0-1-1,0 1 1,0 0 0,0 0 1,0 0 14,-35-35-16,35 34 1,-35 1 0,1-35-1,-1 35-14,0 0 15,0-35-2,-34 34 2,34 1 0,0 0-1,1-35 1,-1 0 3,35 35-3,-35-35-4,0 34 4,1 1 15,-1-35-15,0 0 33,35 35-17,-35-35-28,1 0 24,-1 0-1,35 35 52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59:57.6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09">
    <iact:property name="dataType"/>
    <iact:actionData xml:id="d0">
      <inkml:trace xmlns:inkml="http://www.w3.org/2003/InkML" xml:id="stk0" contextRef="#ctx0" brushRef="#br0">13899 2712 0,'-35'0'169,"1"0"-142,-1 0-25,-104 35 14,0 34 1,0-34 0,35 0-2,-35-1 2,-35 1-1,35 35 1,0-35 0,70 34-1,-36-34 1,1-35 0,35 35-1,-1-1 1,-34 1 0,0 0-1,-1 34 1,-68-34 0,68-35-1,36 35 1</inkml:trace>
    </iact:actionData>
  </iact:action>
  <iact:action type="add" startTime="5609">
    <iact:property name="dataType"/>
    <iact:actionData xml:id="d1">
      <inkml:trace xmlns:inkml="http://www.w3.org/2003/InkML" xml:id="stk1" contextRef="#ctx0" brushRef="#br0">12127 2955 0,'-35'35'145,"-34"0"-138,34 0 4,-34-1 6,34 1-1,-104 69-14,35-69 14,34 35 1,1-36-1,34-34 0,-35 70 1,-34-1-1,35-34 1,-1 35 0,1-36-1,34 1 1,0 0 0,0 0-1,1 0 2,68-35 202,36 0-214,-35 0 18,138 0-22,71-35 14,103-35 1,35 1-1,-69 34 1,-139 0 0,-70 0-1</inkml:trace>
    </iact:actionData>
  </iact:action>
  <iact:action type="add" startTime="12682">
    <iact:property name="dataType"/>
    <iact:actionData xml:id="d2">
      <inkml:trace xmlns:inkml="http://www.w3.org/2003/InkML" xml:id="stk2" contextRef="#ctx0" brushRef="#br0">10911 4068 0,'-35'0'313,"0"0"-286,1 0-24,-1 0 12,0-35 1,0 35 1,1-35-1,-1 35 0,0 0 24,0 0-24,-34 0 11,-1 0-22,1 0 11,34-35 13,0 35-26,1 0 45,-1 0-14,0 0 4,0 0-10,1 0-16,-1 0 9,35-34-4,-35 34-1,0 0 1,1 0 0,-1 0-1,0 0 1,35-35-1,-34 35-9,-1 0 25,0 0-19,0 0 3,1 0 1,-1 0 0,0 0 0,0 0-2,1 0 3,-1 0-2,-35 0 1,36 0 0,-1 0 0,-35 0-1,36 0 16,-1 0-20,0 0 26,0 0-21,1 0-7,-1 0 13,0 0-6,0 0-1,1 0 1,-1 0 0,0 0 0,0 0-1,1 0 1,-36 0-1,35 0 1,1 0 0,-36 0 0,1 0 1,34 0-2,0 0 1,0 0 0,1 0-1,-1 0 5,0 0 10,0 0-1,1 0-20,-1 0 6,0 0-7,0 0 7,1 0 1,-1 0 0,0 0 0,0 0 11,1 0-8,-1 0-3,0 0-1,0 0 1,1 0 18,-1 0-3,0 0-25,0 0 19,1 0-3,-1 0 4,0 0-10,0 0 0,1 0-1,-1 0-6,0 0 14,0 0-22,-34 0 13,34 0 3,0 0 13,1 0-9,-1 0 6,0 0-11,0 0-1,1 0 1,-1 0 0,0 0-1,0 0-14,1 0 14,-36 0 1,36 0-1,-1 0 1,0 0 0,0 0-1,1 0 3,-36 0-4,35 0 2,-34 0-1,34 0 0,0 35 2,1-35 14,-1 0-25,0 0 9,0 34-5,-34-34 6,-1 0 0,36 0-1,-36 0 1,35 0 0,1 0-1,-1 0 1,0 0 15,0 35 1,1-35-16,-1 0-11,0 0 21,0 0 7,1 0-18,-1 35 1,0-35-14,0 0 28,1 0 2,-1 35-17,0-1-9,0-34 4,-34 0 5,-1 35 2,1-35-1,34 35-1,-34-35 1,-1 0 0,35 35-1,1-35 0,-1 0 0,0 0 2,0 0 4,1 34-10,-1-34 3,0 0 3,-34 0-2,-1 0 1,70 35 0,-35-35 0,1 0-2,-1 0 3,0 0-3,0 0 2,-69 35-1,35-35 1,-1 35 0,1-1-1,34-34 1,0 0 0,35 35-1,-34-35 1,-1 0 0,0 0-1,0 0 1,1 0 0,-1 0 1,35 35 14,-35-35-16,0 0 1,1 0 0,-1 0-1,0 0 1,0 0 0,1 0 0,34 35-1,-70-35 1,35 0-1,-34 35 1,34-35-15,0 0 14,-34 0 0,34 0 1,-34 34-1,34-34 2,-35 0-2,36 35 0,-36-35 3,35 0-5,-34 35 3,-35 0-1,34-1 1,1 1 0,34-35-1,-35 35 1,36-35 0,-1 35-1,0-35 1,0 0 0,35 34 0,-34-34-16,-1 0 14,0 35 2,0-35-1,1 0 1,-1 35 0,0-35 0,0 0 16,1 0-31,-1 35 14,0-35 16,0 0-16,1 0 1,-1 0 0,0 0-1,0 0 1,1 34 0,-36-34-16,35 0 16,1 0 1,-1 0 95</inkml:trace>
    </iact:actionData>
  </iact:action>
  <iact:action type="add" startTime="33713">
    <iact:property name="dataType"/>
    <iact:actionData xml:id="d3">
      <inkml:trace xmlns:inkml="http://www.w3.org/2003/InkML" xml:id="stk3" contextRef="#ctx0" brushRef="#br0">23872 4346 0,'-35'0'138,"0"34"-131,-34 36 6,-1-35 4,-69 69-15,70-69 14,-1 0-1,-34 69 2,34-69-1,-34 69 1,35-35-1,-1 1 1,-69 34 0,70 1-1,-36-1 1,71-69 0,-1-35-1,35 34-14,-35-34 13,0 35 2,1 0 1,-36 34-3,35 1 4,1-70-3,-1 35 0,0-1 16,35 1 29,-35 0-52,1 0 5,34 0 2,-35-35 1,35 34-15</inkml:trace>
    </iact:actionData>
  </iact:action>
  <iact:action type="add" startTime="34889">
    <iact:property name="dataType"/>
    <iact:actionData xml:id="d4">
      <inkml:trace xmlns:inkml="http://www.w3.org/2003/InkML" xml:id="stk4" contextRef="#ctx0" brushRef="#br0">22238 5041 0,'0'35'90,"0"0"-83,0-1 0,-34 36 7,34-1 2,-70 1 0,70-1 2,-35 1-1,1-35-4,34 104 4,-35 0 0,35-35-1,-35 0 1,0 1 0,35-1-1,0-69 1,-34-1 0,34 1 0,34-35 186,1 0-195,0-35 14,0-34-5,173-70-15,-138 104 14,34-69-1,0 69 2,-34-34-1,-36 69 1,1 0-1,0-35 1,0 0 1</inkml:trace>
    </iact:actionData>
  </iact:action>
  <iact:action type="add" startTime="52314">
    <iact:property name="dataType"/>
    <iact:actionData xml:id="d5">
      <inkml:trace xmlns:inkml="http://www.w3.org/2003/InkML" xml:id="stk5" contextRef="#ctx0" brushRef="#br0">14733 10951 0,'-35'0'65,"1"34"-57,-36 1-1,-34 35 4,-70 69 5,0 0 1,-104 69 0,35-34-1,-35 70 2,0 34-2,174-174 1,-35 70 0,35-35-2,0-35 3,34 0-2,35-34 1,1-35-1,-1-1 1,0-68 147</inkml:trace>
    </iact:actionData>
  </iact:action>
  <iact:action type="add" startTime="53025">
    <iact:property name="dataType"/>
    <iact:actionData xml:id="d6">
      <inkml:trace xmlns:inkml="http://www.w3.org/2003/InkML" xml:id="stk6" contextRef="#ctx0" brushRef="#br0">12336 12411 0,'0'34'57,"0"36"-49,0-35 5,0 34 4,-35 105 0,0-35-1,-34-35-14,34 35 14,0-34 0,35-70 1,0-1 0,0 1 43,35-35-38,0 0-12,34 0-2,35-69 9,70-1-1,-35 35 1,0-34-1,-35 34 2,-69 0-2</inkml:trace>
    </iact:actionData>
  </iact:action>
  <iact:action type="add" startTime="65545">
    <iact:property name="dataType"/>
    <iact:actionData xml:id="d7">
      <inkml:trace xmlns:inkml="http://www.w3.org/2003/InkML" xml:id="stk7" contextRef="#ctx0" brushRef="#br0">10946 13662 0,'34'70'186,"1"-36"-178,35 71 6,-36-36 2,105 70 1,0 0 0,-34-34 0,-1-36-1,0 1 1,0 34-1,-34-34 1,34-36 0,-69 1-1,0 0 1,-1-35 0</inkml:trace>
    </iact:actionData>
  </iact:action>
  <iact:action type="add" startTime="68289">
    <iact:property name="dataType"/>
    <iact:actionData xml:id="d8">
      <inkml:trace xmlns:inkml="http://www.w3.org/2003/InkML" xml:id="stk8" contextRef="#ctx0" brushRef="#br0">10181 14045 0,'35'69'201,"0"1"-194,-1-36 16,71 140-20,-1-70 11,0 1 2,35 69 0,-69-70 1,-36-35 0,36 1-1,-35-1 1,34 36 0,1-36-1,-36 36 1,1-71 0,0 1-1</inkml:trace>
    </iact:actionData>
  </iact:action>
  <iact:action type="add" startTime="69353">
    <iact:property name="dataType"/>
    <iact:actionData xml:id="d9">
      <inkml:trace xmlns:inkml="http://www.w3.org/2003/InkML" xml:id="stk9" contextRef="#ctx0" brushRef="#br0">9730 14357 0,'0'35'33,"0"69"-16,34 175-1,1 68 1,35 70 0,-1-34-1,0-105 1,36-70-1,-71-69 1,1-104-15,-35 0 14,-69-70 81</inkml:trace>
    </iact:actionData>
  </iact:action>
  <iact:action type="add" startTime="70193">
    <iact:property name="dataType"/>
    <iact:actionData xml:id="d10">
      <inkml:trace xmlns:inkml="http://www.w3.org/2003/InkML" xml:id="stk10" contextRef="#ctx0" brushRef="#br0">8687 14184 0,'0'34'9,"0"1"8,0 35 0,0 103-1,-35 1 1,35 0 0,0 69-1,0 36-14,0-71 14,0 1 1,0-140-1,-34 70 0,34-34 1,0-36-1,-35-34 1,35 34 0,0-34-1,-35-35 1,0-69 764</inkml:trace>
    </iact:actionData>
  </iact:action>
  <iact:action type="add" startTime="72050">
    <iact:property name="dataType"/>
    <iact:actionData xml:id="d11">
      <inkml:trace xmlns:inkml="http://www.w3.org/2003/InkML" xml:id="stk11" contextRef="#ctx0" brushRef="#br0">8096 13697 0,'0'35'48,"0"-1"-40,-34 1 5,34 35-11,-35-1 14,0-34 0,-34 104 0,34-35 1,0-34-1,0 34 1,1 0 0,-1-69 0,35 0-1,0-70 124,35-69-131</inkml:trace>
    </iact:actionData>
  </iact:action>
  <iact:action type="add" startTime="73001">
    <iact:property name="dataType"/>
    <iact:actionData xml:id="d12">
      <inkml:trace xmlns:inkml="http://www.w3.org/2003/InkML" xml:id="stk12" contextRef="#ctx0" brushRef="#br0">7784 13523 0,'0'0'2,"0"35"14,-35 0-14,35 34 14,-35 35 0,0-34 1,1 34 0,-1-34 0,0 34 0,0 35-1,1-69 0,-1 34 0,0-35 1,35 36-1,-35-1 1,35 0 0,0-34-1,0-35 1,0-70 59,0-69-68,0 34 0,0 35 1,0-69 7</inkml:trace>
    </iact:actionData>
  </iact:action>
  <iact:action type="add" startTime="73745">
    <iact:property name="dataType"/>
    <iact:actionData xml:id="d13">
      <inkml:trace xmlns:inkml="http://www.w3.org/2003/InkML" xml:id="stk13" contextRef="#ctx0" brushRef="#br0">7436 13384 0,'0'70'40,"0"-1"-32,-35-34 3,-34 139 5,-35-1 0,69-33 1,-35-1 0,70 34 0,-34-68 0,34-36-1,0-104 138,0 1-147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10:04:49.5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72">
    <iact:property name="dataType"/>
    <iact:actionData xml:id="d0">
      <inkml:trace xmlns:inkml="http://www.w3.org/2003/InkML" xml:id="stk0" contextRef="#ctx0" brushRef="#br0">10598 5667 0,'0'-70'459,"0"35"-453,0 1 8,0-1 2,0-35 1,0 36-1,0-1 1,0 0 0,0 0-1,0 1-14,0-1 14,0 0 1,0-34 0,0-1 0,0 35 14,0 0-14,-35 1 0,35-36-15,0 1 13,0-1 2,0 35-1,-34-69 1,34 69 0,0-34 0,0 34-1,0-35 1,0 36 0,0-1-1,0 0 1,-35-34 0,35-1-1,0 1 1,0-1 0,-35 35-1,35-34 1,0 34-1,-35 0 2,35-34-2,0-1 1,0 1-1,-34-36 2,34 36-2,-35 34 0,35 0 1,0 1-1,-35-1 2,0-35-2,35 36 0,-69-36 1,34 35 0,0-34-1,1-1 2,-36 1-1,35 34-2,-69-35 1,35 1 1,-35-1 0,34 1-1,-34-1 1,34 1 0,1 34-1,-1-35 1,1 36-1,-1-36 1,1 35 0,-1-34 0,1 34-16,34 0 14,-34-34 2,-1 34 0,-69-34-1,35-36 1,0 36 0,34 34-1,-34-35 1,34 36 0,1-36-1,-1 1 1,1 34 0,34 0-1,0 35 1,35-35 0,-34 35 0</inkml:trace>
    </iact:actionData>
  </iact:action>
  <iact:action type="add" startTime="13757">
    <iact:property name="dataType"/>
    <iact:actionData xml:id="d1">
      <inkml:trace xmlns:inkml="http://www.w3.org/2003/InkML" xml:id="stk1" contextRef="#ctx0" brushRef="#br0">14664 1321 0,'0'35'64,"0"0"-51,0 0 4,0 34-15,0-34 15,0 34-3,0 36 2,0 34 1,0-35 0,0-34-1,0-36 1,0 36 0,0-35-1,0-1 1,0 1 0,0 0-1,0 69 1,0-69 0,0 35-1,0-36 1,0 1 2,0 0-3,0 0 16,0-1-16,0 1 17,0 0-16,0 0-14,34-35 13,-34 34 15,0 1-14,0 0-1,0 0-14,0-1 14,0 1 2,0 0 13,0 0-14,0 0-6,0-1 11,35-34-11,-35 35-3,0 0 40,0 0-32,35-1-14,-35 1 36,35 0-11,-35 0-7,0-1 27,34 1-31,1 0-6,-35 0 14,0-1-8,35-34 1,-35 35 0,0 0-3,35 0 106,-35-1-105,0 1 1,34-35 2,-34 35-1,0 0-1,0 0 1,0-1 0,0 1-1,0 0 1,0 0 2,0-1 13,0 1-16,0 0 17,0 0-31,0-1 29,-34 1 6,34 0-7,0 0-13,0-1 16,0 1-16,-35-35-15,35 35 29,0 0-14,0-1-1,0 1-11,0 0 24,0 0-1,0 0-12,0-1-8,-35 1 23,35 0-14,0 0-1,0 34-14,0-34 15,-35 0 0,35-1-2,0 36 2,0-35 0,0-1 15,0 1-13,-34 0-4,34 0 1,0 34 1,-35-34-1,35 0 1,0 0 0,-35 69 0,35-69-1,0-1 2,0 1-1,-35 69-1,35-34 2,-34-35-4,34-1 3,0 1 0,0 0-1,0 0 1,0 0 17,0 34-18,0-34 1,0 69-15,0-34 13,0-36 3,0 36-2,0-140 161</inkml:trace>
    </iact:actionData>
  </iact:action>
  <iact:action type="add" startTime="26100">
    <iact:property name="dataType"/>
    <iact:actionData xml:id="d2">
      <inkml:trace xmlns:inkml="http://www.w3.org/2003/InkML" xml:id="stk2" contextRef="#ctx0" brushRef="#br0">14629 3233 0,'0'35'177,"0"0"-152,0 0 6,0-1 49,0 1-48,0 0-6,35 0 76,-35-1-70,34-34-4,1 0 24,0 0 28,-35 35-56,35-35 31,-35 35-33,34-35 21,-34 35 60,35-35-95</inkml:trace>
    </iact:actionData>
  </iact:action>
  <iact:action type="add" startTime="27934">
    <iact:property name="dataType"/>
    <iact:actionData xml:id="d3">
      <inkml:trace xmlns:inkml="http://www.w3.org/2003/InkML" xml:id="stk3" contextRef="#ctx0" brushRef="#br0">15324 3372 0,'0'35'159,"0"0"-144,0 0-6,0-1 10,35 1 11,-35 0-8,34 0 7,-34-1-18,35-34 11,-35 35-12,35-35 30,-35 35-24,0 0 1,35-35 0,-70 0 159,35-35-170</inkml:trace>
    </iact:actionData>
  </iact:action>
  <iact:action type="add" startTime="29309">
    <iact:property name="dataType"/>
    <iact:actionData xml:id="d4">
      <inkml:trace xmlns:inkml="http://www.w3.org/2003/InkML" xml:id="stk4" contextRef="#ctx0" brushRef="#br0">14073 3094 0,'35'0'96,"-35"35"-85,0 0 6,34-35-1,-34 35-13,35-1 21,-35 1 16,35 0-24,-35 0 35,35-35-6,-35 34-29</inkml:trace>
    </iact:actionData>
  </iact:action>
  <iact:action type="add" startTime="30534">
    <iact:property name="dataType"/>
    <iact:actionData xml:id="d5">
      <inkml:trace xmlns:inkml="http://www.w3.org/2003/InkML" xml:id="stk5" contextRef="#ctx0" brushRef="#br0">14768 3060 0,'35'0'87,"-1"0"-31,-34 34-24,35-34-8,-35 35 25,35-35-26,-35 35 5,0 0 47,35-35-65,-35 34 4,0 1 10,34-35 3,-34 35-11,0 0 1,35-35-4,-35 34 2,0 1 24,0 0-6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10:04:49.5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14">
    <iact:property name="dataType"/>
    <iact:actionData xml:id="d0">
      <inkml:trace xmlns:inkml="http://www.w3.org/2003/InkML" xml:id="stk0" contextRef="#ctx0" brushRef="#br0">2502 14948 0,'70'-34'63,"-36"34"-55,1-35 4,35 0 4,-1 35 1,70-69 0,-35-1-15,-34 35 12,104 1 3,-70-36 0,35 0-1,0-69 1,35 35 0,-35 35-1,0-1 1,34 1 0,1-1-1,0 0 1,-35 1 0,-35 34 0,-35 0-1,-34 1 1,0-1-1,0 35 1,-1-35 0,1 0 1</inkml:trace>
    </iact:actionData>
  </iact:action>
  <iact:action type="add" startTime="3361">
    <iact:property name="dataType"/>
    <iact:actionData xml:id="d1">
      <inkml:trace xmlns:inkml="http://www.w3.org/2003/InkML" xml:id="stk1" contextRef="#ctx0" brushRef="#br0">4587 13662 0,'0'35'65,"69"-35"-57,-34 0-1,35 0 15,34 0-20,-35 0 15,1 0-2,104-35 1,-1 0 1,-68 35 0,-71 0-1,1-34 1,-35 68 140,0 36-149,-35-35 10,-34 34-1,-1 35 0,36 1-16,34-70 16,-35-1 0,35 1-1,0 0 1</inkml:trace>
    </iact:actionData>
  </iact:action>
  <iact:action type="add" startTime="26337">
    <iact:property name="dataType"/>
    <iact:actionData xml:id="d2">
      <inkml:trace xmlns:inkml="http://www.w3.org/2003/InkML" xml:id="stk2" contextRef="#ctx0" brushRef="#br0">8722 11507 0,'0'35'152,"-35"-35"-136,35 34 8,-35-34-7,1 70-16,-36-35 16,35-1 0,1-34-1,-1 35 36,0-35-19,35 35-19,-35-35 2,1 35 1,-1-1 0,0 1-1,0 0 1,1 0 5,-1 0 6,0-1 5,0-34-16,1 35 0,-36 0-1,70 0 1,-35-35 0,1 34 16,-1 1 0,35 0-20,-35-35 24,35 35-34,-35-35 44,35 34-30,0 1 16,-34-35-26,34 35 65,0 0-15,-35-35-50,35 34 58,-35-34-33,35 35-5,-35 0 33,1 0 13,34 0-10,-35-35-38,35 34-18,-35-34 35,35 35-36,-35-35 37,35 35-22,-34-35 22,34 35-26,-35-35-13,35 34 42,-35-34-30,0 0 3,35 35 13,-34-35-9,34 35 20,-35-35-26,0 35 16,0-35 26,35 34 77,0 36-127,0-35 5,0-1 2,0 71 1,0-71-1,35-34 2,0 0-2,0 0 30,-35 35-30,34-35 34,1 0-27,0 35-8,34-35-7,-34 35 2,35 0 7,-36-35 0,36 34-1,-35 1 1,-1-35 0,1 0 9,0 0-2,0 35 9,-1-35-17,1 0 1,35 0-16,-36 0 20,1 0 23,0 0-24,0 0-4,-35-35-1,34 35 4,-34-35 19,0 1 266,-34 34-290,34-35-3,0 0 5,-35 0 1,0 0-1,35 1-9,0-1 2,-35 35 7,35-35 1,-34 0-2,34 1 2,0-1 4,0 0-7,0-34 2,0-1 1,34 35 0,-34 1-2,0-1 2,35 0-1,0 0 1,0 35 0,-35-34-1,34 34 1,1-35 0,35 0-1,-36 35 1,1-70 0,0 70-1,0-34 1,-1-36 0,1 35-1,0 1 1,0 34 0,-35-70-1,34 35 1,-34 1 0,35-1-1,-35 0 1,0 0-1,35-34 2,0-1-2,-35 35 1,34-34 1,-34 34-2,0 0 0,0 1 0,0-1 1,35 0 0,-35 0 0</inkml:trace>
    </iact:actionData>
  </iact:action>
  <iact:action type="add" startTime="30970">
    <iact:property name="dataType"/>
    <iact:actionData xml:id="d3">
      <inkml:trace xmlns:inkml="http://www.w3.org/2003/InkML" xml:id="stk3" contextRef="#ctx0" brushRef="#br0">6915 14010 0,'35'-35'88,"-35"0"-80,35 0 7,-1-69 1,1 69-1,0-34 2,-1-35-1,1 34 1,0 35 0,-35 1-1,35-1 1,-35 0 0,34 0 0,1-34 0,-35 34-1,35-35 1,0 70-1,-35-34 1</inkml:trace>
    </iact:actionData>
  </iact:action>
  <iact:action type="add" startTime="31699">
    <iact:property name="dataType"/>
    <iact:actionData xml:id="d4">
      <inkml:trace xmlns:inkml="http://www.w3.org/2003/InkML" xml:id="stk4" contextRef="#ctx0" brushRef="#br0">6707 13454 0,'0'34'47,"34"-34"-16,1 0-7,0 0-11,0 0 3,34-34 1,1-36 0,-1 35 1,-34 1-4,-1-1 3,36 0-1,-35 0 1,34 0-1,-34 1 1,0-1 0,-1 35 108,-34 35-117,0-1 0,0 36 2,0 0 7,35 34 0,-35-69-1,35-1 1</inkml:trace>
    </iact:actionData>
  </iact:action>
  <iact:action type="add" startTime="41018">
    <iact:property name="dataType"/>
    <iact:actionData xml:id="d5">
      <inkml:trace xmlns:inkml="http://www.w3.org/2003/InkML" xml:id="stk5" contextRef="#ctx0" brushRef="#br0">7575 10603 0,'0'-35'248,"-35"1"-236,1 34 25,34-35-7,-35 0 20,35 0-17,-35 35-16,35-35 0,0 1-1,-35 34 1,1 0 25,-1-35-17,0 35-9,0 0-9,1-35 36,-1 35-9,0 0-18,0 0 1,1 0-1,-1 0-13,0-35 13,1 35-1,-36 0 1,1-34 1,-1 34 0,35 0 0,1 0-1,-1 0 1,0 34 0,-34 1-1,34-35 1,0 35-1,-34-35 1,34 0 0,0 35-1,0-1 1,1 36 0,34-35 0,-35 0-1,35-1 1,0 1-1,0 35 1,69-1 0,-34-34 0,0 34-1,-35-34 1,35-35-1,34 0 1,-34 35 0,34 0-1,36-1 1,-36 1 0,1-35-1,69 0 1,-35 0 0,-35 0-1,1 0-14,-36 0 13,36 0 2,-1-69 0,-34-1-1,35 1 1,-1-1-1,-34 35 1,-35 1 0,35-1-1</inkml:trace>
    </iact:actionData>
  </iact:action>
  <iact:action type="add" startTime="46554">
    <iact:property name="dataType"/>
    <iact:actionData xml:id="d6">
      <inkml:trace xmlns:inkml="http://www.w3.org/2003/InkML" xml:id="stk6" contextRef="#ctx0" brushRef="#br0">12301 12585 0,'35'-35'113,"-1"35"-106,-34-35 14,35 0-5,35 35-14,-36-35 15,1 35 0,0 0-1,0 0 1,-1-34 0,36 34-1,-1 0 1,-34 0 0,0 0-1,-1 0 2,1 0-4,0 0 4,0 0-3,-1 0 4,1 0-3,-35 34 1,35-34 0,-35 35-1,35 0 1,-1-35 0,-34 35-1,35-35 1,-35 35 0,35-35-2,-35 34 1,35 1 1,-1 0 1,-34 0-1,0-1 4,0 1-9,35 35 5,-35-1 0,0-34-1,0 0 1,0-1 15,0 1-23,0 0 23,-35 0-7,1-35-10,34 34-7,-35 1 19,0-35 7,35 35-17,-35-35-1,1 35 0,-1-35 1,0 0 0,0 0-9,1 0 2,-1 0 7,35 35 0,-35-35-1,0 0 1,-34 0 0,34 0-1,1 0 1,-1 0 0,0 0 0,0 0-3,1 0 3,-1 0 0,0 0-1,0 0 3,1 0-3,-1 0 1,0 0 0,0 0-1,1 0 3,-1 0-6,0-35 143,35 0-129,0 0-24,0 0 27,0 1 6,0-1-14,0 0 4,0 0-10,0 1 1,0-1 16,35 35-16,-35-35 0,0 0-15,35 35 13,-35-34 1,0-1 3,34 0-3,-34 0 1,35 1-1,-35-1 16,35 35-15,-35-35-1,35 35 1,-35-35 0,34 35-1,36-69-14,-35 69 30,-35-35-16,34 35 1,1 0 16,-35-35-16,35 35 0,0 0-1,-1 0 18,-34-35 1,35 35-19,0 0 1,-1 0 31,1 0-31,0 0 16,0 0-16,-1 0 2,1 35 29,0-35-15,-35 35-18,35 0 4,-1 0-6,-34-1 11,35-34-10,-35 70 3,35-1 0,-35-34-3,0 0 3,0 34 0,0 36-1,0-36 1,-35 1 0,35-36 0,-35 1-1,35 0 1,-34 0 0,-1-35-1,0 0 1,-34 35 0,34-1-1,-35-34 1,1 0-1,-35 0 1,69 0 0,-34 35-1,34-35 1,0 0-1,0 0 1,1 0 2,-1 0-3,0 0 1,0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11:27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231">
    <iact:property name="dataType"/>
    <iact:actionData xml:id="d0">
      <inkml:trace xmlns:inkml="http://www.w3.org/2003/InkML" xml:id="stk0" contextRef="#ctx0" brushRef="#br0">8548 2538 0,'35'0'128,"0"0"-117,34 0 5,-34 35-13,0-35 11,34 0 3,35 0-1,-34 0 1,-35 0 1,34 0-1,1 0 0,-1 0-1,1 0 1,-1 0-1,1 0 1,-36 0 0,1 0 0,0 0-2,0 0 18,-1 0-8</inkml:trace>
    </iact:actionData>
  </iact:action>
  <iact:action type="add" startTime="29358">
    <iact:property name="dataType"/>
    <iact:actionData xml:id="d1">
      <inkml:trace xmlns:inkml="http://www.w3.org/2003/InkML" xml:id="stk1" contextRef="#ctx0" brushRef="#br0">5282 3025 0,'35'0'183,"-1"0"-174,1 0-1,0 0 5,69 0 3,-69 0 1,0 0 1,-1 0-4,1 0 19,0 35-16,0-35 0,-1 0-1,1 0-14,0 0 15,0 0-1,34 0 1,-34 0-1,0 0 1,-1 0 24,1 0 113,0 0-131,0 0 8</inkml:trace>
    </iact:actionData>
  </iact:action>
  <iact:action type="add" startTime="89814">
    <iact:property name="dataType"/>
    <iact:actionData xml:id="d2">
      <inkml:trace xmlns:inkml="http://www.w3.org/2003/InkML" xml:id="stk2" contextRef="#ctx0" brushRef="#br0">11919 4763 0,'-35'0'176,"0"-35"-145,0 35-2,35-35-12,-34 1-14,-1 34 21,35-35-1,-35 0-21,0 0 14,1 1 0,-1-36 1,35 35 0,0 0-1,0 1 1,0-1 0,0 0-1,0 0 1,0 1 0,0-1-2,0 0 3,35 0-1,-35 1-1,34-1 1,-34 0 0,35 0-1,-35 1 4,35 34-6,0-35 4,-1 0 14,1 35 0,0-35-15,0 35 7,-1 0-8,1 0 10,0-34-21,0 34 23,-1 0-11,1 0 0,0 0-15,-35-35 12,35 35 3,34 0 0,-34 0-1,0 0 1,-1 0-1,36 0 1,-1 0 0,-34 0 0,0 0-1,0 0 1,-1 0-1,1 0 1,0 0 0,0 0 0,-1 35-1,36-35 1,-36 34-1,1-34 1,0 35 0,0-35 0,-35 35-1,34-35 1,1 35-1,0-1 3,0-34-2,-35 35 6,34-35 2,-34 35-2,35-35-6,-35 35 10,35-35-23,-35 34 10,0 1 4,35-35-3,-35 35 2,34 0 15,-34-1-16,0 1 1,35 0 16,-35 0-16,0-1 16,0 1-16,0 0 16,0 0-16,0 0-7,0-1 13,0 1-14,0 0 15,0 0 15,-35-35-26,35 34 4,-34-34-1,-1 35 1,0 0 15,0-35-22,35 35 13,-34-35-15,-1 0 17,0 0-2,35 34-11,-35-34 5,1 0 2,-1 0-5,0 0 18,0 0 18,35 35 199</inkml:trace>
    </iact:actionData>
  </iact:action>
  <iact:action type="add" startTime="165982">
    <iact:property name="dataType"/>
    <iact:actionData xml:id="d3">
      <inkml:trace xmlns:inkml="http://www.w3.org/2003/InkML" xml:id="stk3" contextRef="#ctx0" brushRef="#br0">12996 4728 0,'34'0'201,"-34"-35"-163,35 35-12,-35-34 7,0-1 245,0 0-256,35 35-5,-35-35-9,0 1 8,0-1 74,0 0-71,35 35-16,-35-35 44,0 0-14,0 1 9,0-1 6,0 0 0,0 0-19,-35 1-20,35-1 23,0 0 8,-35 35-16,35-35-11,0 1 6,-35 34-5,35-35 4,-34 35 30,34-35-32,-35 35 0,35-35 3,-35 35 13,35-34-27,-35 34 8,1 0 14,34-35-19,-35 35 39,0-35-14,1 35-16,-1 0 14,0-35 9,0 35-8,1 0 1,-1 0 0,0 0-2,0 0-16,1 0 3,-1 0 4,0 0 10,0 0-7,1 0-4,-1 0-4,0 0 16,0 0-16,1 0 16,-1 35 5,0-35-9,0 0-13,35 35 1,-34-35-7,34 35 6,-35-35-6,0 0 21,35 34-24,-35-34 25,35 35-5,-34-35-6,34 35 8,-35-35-26,0 35 45,0-35-32,35 34 1,-34 1 16,34 0 17,-35 0-4,35-1 17,0 1 26,0 0-81,0 0 96,-35-35-90,35 34 29,0 1 68,0 0 242,0 0-340,0 0 37</inkml:trace>
    </iact:actionData>
  </iact:action>
  <iact:action type="add" startTime="202486">
    <iact:property name="dataType"/>
    <iact:actionData xml:id="d4">
      <inkml:trace xmlns:inkml="http://www.w3.org/2003/InkML" xml:id="stk4" contextRef="#ctx0" brushRef="#br0">20675 7613 0,'0'35'128,"0"0"-121,0 0 17,0-1-8,0 1 1,0 0 0,0 0-1,0 0 1,0-1 0,0 1-1,0 35 1,-35-36-16,35 36 16,0-35-1,0-1 1,0 36 0,-35-35 6,35-1-7,0 1 8,0 0-8,-34-35 200</inkml:trace>
    </iact:actionData>
  </iact:action>
  <iact:action type="add" startTime="203470">
    <iact:property name="dataType"/>
    <iact:actionData xml:id="d5">
      <inkml:trace xmlns:inkml="http://www.w3.org/2003/InkML" xml:id="stk5" contextRef="#ctx0" brushRef="#br0">20466 8170 0,'0'34'65,"0"1"-43,0 0-14,35-35 7,-35 69 1,0-34 2,35 0-4,-35 0 3,0-1 1,35-34-2,-35 35 1,0 0 0,0 0 3,34-35-4,-34 35 49,35-35 64,0-35-114,0 0 0,-35 0 1,0 0 6,0 1 12,34 34 111</inkml:trace>
    </iact:actionData>
  </iact:action>
  <iact:action type="add" startTime="204598">
    <iact:property name="dataType"/>
    <iact:actionData xml:id="d6">
      <inkml:trace xmlns:inkml="http://www.w3.org/2003/InkML" xml:id="stk6" contextRef="#ctx0" brushRef="#br0">21613 7822 0,'0'35'97,"0"0"-90,0-1 3,0 1 7,0 0 0,0 69 0,0-34-1,-35-36 2,35 36-1,0-35-3,0 69 3,-35-35-1,1 1 1,34-35 0,0 0-1,-35-1 1,35 1 0,0 0 1,-35-35 114,35-35-126</inkml:trace>
    </iact:actionData>
  </iact:action>
  <iact:action type="add" startTime="205414">
    <iact:property name="dataType"/>
    <iact:actionData xml:id="d7">
      <inkml:trace xmlns:inkml="http://www.w3.org/2003/InkML" xml:id="stk7" contextRef="#ctx0" brushRef="#br0">21404 8517 0,'0'35'81,"0"0"-75,0 0 5,0-1 6,0 1 0,0 0 0,0 0 74,35-35 44,0 0-103,0 0-22,-70 0 20,35-35-6,35 0-13,34 0 21,-34 1-15,0 34-1</inkml:trace>
    </iact:actionData>
  </iact:action>
  <iact:action type="add" startTime="248982">
    <iact:property name="dataType"/>
    <iact:actionData xml:id="d8">
      <inkml:trace xmlns:inkml="http://www.w3.org/2003/InkML" xml:id="stk8" contextRef="#ctx0" brushRef="#br0">11814 15644 0,'35'0'143,"35"0"-125,-36 0-2,175 0 1,34-35 0,70 0 0,-1-34-1,-68 69-14,-105 0 13,-70 0 1,70 0-14,70 0 13,-70 0 2,-35 0-1,0 0 1,-34 0 0,-1 0 0,1 0-1,-36 0 2</inkml:trace>
    </iact:actionData>
  </iact:action>
  <iact:action type="add" startTime="250934">
    <iact:property name="dataType"/>
    <iact:actionData xml:id="d9">
      <inkml:trace xmlns:inkml="http://www.w3.org/2003/InkML" xml:id="stk9" contextRef="#ctx0" brushRef="#br0">14351 15157 0,'35'0'145,"-1"0"-114,1 0-15,0 35 1,69 34-15,0-34 14,-34 0 1,34 0-1,0-35 1,-34 34-1,-1 1 1,36-35 0,-105 35-2,69-35 2,1 35-1,-36-1 1,1-34 0,-70 35 127,1 0-135,-1-35 4,-35 35-11,-69 34 15,-34-34-1,34 34 1,34-34 0,-34 0-1,0 0 1,-34-1-1,68 1 1,1-35 0,35 35-2,-1-35 2,35 35-1</inkml:trace>
    </iact:actionData>
  </iact:action>
  <iact:action type="add" startTime="252406">
    <iact:property name="dataType"/>
    <iact:actionData xml:id="d10">
      <inkml:trace xmlns:inkml="http://www.w3.org/2003/InkML" xml:id="stk10" contextRef="#ctx0" brushRef="#br0">13864 14948 0,'0'35'113,"0"0"-107,0 34 12,35-34-2,-35 104 1,0-34 0,35 68-1,0-68 1,-35-1 0,0-69-15,0-1 12,0 36 3,0-35 0,0-1-1</inkml:trace>
    </iact:actionData>
  </iact:action>
  <iact:action type="add" startTime="253294">
    <iact:property name="dataType"/>
    <iact:actionData xml:id="d11">
      <inkml:trace xmlns:inkml="http://www.w3.org/2003/InkML" xml:id="stk11" contextRef="#ctx0" brushRef="#br0">13864 14983 0,'35'0'41,"0"0"-32,0 35 4,-1-35 6,1 0-3,-35 35-14,104-1 15,-34 1 0,34 0-1,35 34 2,-69-69-4,34 35 3,-35 0-1,1-35 1,-1 35 0,-34-35-1,35 35 1,-1-35-1,1 34 1,34 36 0,0-70 0,0 0-1,-34 35 1,-1-35-15,-34 0 13,-35 34 217,-35-34-224,-34 35 8,-1-35-5,1 70 6,-70-36 0,35 36-1,-1-70 1,1 35 0,0-35 0,34 34-2,1-34 2,-1 0-1,1 35 1,-1-35-1,1 0 1,34 0 0,0 35 0,-34 0-1,-1-1 1,1 1-1,34-35 1,-34 35 0,34-35-1,35 35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11:27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233">
    <iact:property name="dataType"/>
    <iact:actionData xml:id="d0">
      <inkml:trace xmlns:inkml="http://www.w3.org/2003/InkML" xml:id="stk0" contextRef="#ctx0" brushRef="#br0">16158 7022 0,'34'0'536,"1"0"-520,0 0 32</inkml:trace>
    </iact:actionData>
  </iact:action>
  <iact:action type="add" startTime="28713">
    <iact:property name="dataType"/>
    <iact:actionData xml:id="d1">
      <inkml:trace xmlns:inkml="http://www.w3.org/2003/InkML" xml:id="stk1" contextRef="#ctx0" brushRef="#br0">16297 7057 0,'34'35'39,"1"-35"-31,35 35 4,-36 0-8,36-1 10,69 36 2,35-35 2,-105-1-4,35-34 3,-34 35 0,-1-35-1,-34 0 2,-35 35 15,35-35-17,0 0 1,34 0-15,1 0 14,-1 0 1,1 0 0,-36 0-2,36 0 2,-35 0-1,-1 35 1,1-35 1,0 0 14,-35 34-30,35-34 14,-1 35 0,1-35 1,0 35 2,0-35-6,-1 35 3,1-1 2,35 1-2,-36-35 0,-34 35 1,35-35 0,-35 35 1,35-35-2,0 0 1,-35 34 0,34-34-1,1 35 2,0 0-4,0 0 3,34 34 0,0-34-1,-34-35 1,0 35 0,-35 0 1,35-35-2,-1 34 12,1 1 10,0 0-22,0-35 1,-1 35 0,1-35-1,-35 34-14,35-34 14,-35 35 1,35-35 0,-1 35 0,1 0-1,0-1 1,0 1-1,-1 0 1,1 0 1,0-1-4,-35 1 3,35-35-1,-35 35 1,0 0 16,34-35-16,-34 35-12,0-1 35,0 1-24</inkml:trace>
    </iact:actionData>
  </iact:action>
  <iact:action type="add" startTime="30857">
    <iact:property name="dataType"/>
    <iact:actionData xml:id="d2">
      <inkml:trace xmlns:inkml="http://www.w3.org/2003/InkML" xml:id="stk2" contextRef="#ctx0" brushRef="#br0">15602 7092 0,'-35'0'81,"0"35"-75,1-35 6,-71 35 5,1-1 0,-35 36-1,0-35 1,35-1 1,69 1-4,-34 0 3,-70 0-1,0 34 1,34-34 0,1 34-1,-35-34 1,35 0 0,0 34-1,-1-34 1,36 0 0,-1-35-1,1 35 1,-35 0 0,34-1-1,1 1 1,-36 0 0,71-35-1,-1 35 1,0-1 1,-34-34 0,34 35-3,-35 0 2,1-35 1,34 35-4,0-1 3,1-34-1,-1 0 8,0 0-13,-34 0 6,-1 0-1,-34 35 1,35-35 0,-1 35-1,35-35 1,1 0 0,-1 0 15,35 35-16</inkml:trace>
    </iact:actionData>
  </iact:action>
  <iact:action type="add" startTime="32257">
    <iact:property name="dataType"/>
    <iact:actionData xml:id="d3">
      <inkml:trace xmlns:inkml="http://www.w3.org/2003/InkML" xml:id="stk3" contextRef="#ctx0" brushRef="#br0">12648 7092 0,'-34'35'87,"34"0"-70,-35-1-5,0 1 5,-34 35-1,-1-1 2,35-69-4,35 35 4,-104 34-1,69-34 0,1 0 0,-36-35-1,35 35 1,1-1-1,-36 1 1,35 0 0,35 0-1,-69-1 1,-1 1 1,70 0-2,-34-35-1,-1 35 1,-35 0 2,36-1 14,34 1 62,0 0-85,-35-35 22,35 35-15,-35-35 1,0 34 0</inkml:trace>
    </iact:actionData>
  </iact:action>
  <iact:action type="add" startTime="33408">
    <iact:property name="dataType"/>
    <iact:actionData xml:id="d4">
      <inkml:trace xmlns:inkml="http://www.w3.org/2003/InkML" xml:id="stk4" contextRef="#ctx0" brushRef="#br0">11953 8587 0,'-69'0'90,"34"0"-84,0 0 10,35-35 2,-34 35-1,-1 0-15,-35 0 14,1 0 1,-1 0-1,36 0 16,-1 0-29,0 0 13,0 0 1,1 0-1,-1 0 0,-69 0 1,-1 0 0,1 0-1,69 0 1,1 0 0,-1 0-1,-104 0 1,-70 0 0,105 0-2,-35 0 2,70-35-1,34 35 1,0 0-1,-69-35 1,34 35 0,1-34 0,0 34-1,-36 0 1,36-35 0,34 35-1,0-35 1,-69 35 0,-70 0-1,70 0 1,0 0-1,69-35 1,0 35 0,1-34 16,-1 34-31,-104 0 17,69 0-6,36 0 3,-36 0 1,1 0-15,-1 0 13,35 0 1,1 0 2,-36 0-1,1 0 0,-1 0-1,35 0 1,-34 0 10,34 0-19,0 0 7,-34 0 2,34 0-2,0 0 2,1 0-1,-1 0 1,35 34-1,0-68 105,0-1-115</inkml:trace>
    </iact:actionData>
  </iact:action>
  <iact:action type="add" startTime="35161">
    <iact:property name="dataType"/>
    <iact:actionData xml:id="d5">
      <inkml:trace xmlns:inkml="http://www.w3.org/2003/InkML" xml:id="stk5" contextRef="#ctx0" brushRef="#br0">8896 6640 0,'-35'0'73,"0"0"-64,-34 35-4,-1-35 19,-173 139-8,34-70 1,36 36-15,103-36 14,-69 1 0,70-35 1,-36 34 0,36-69-1,34 35 1,-69 0 0,69-35-2,-34 34 2,69 1-16,-70-35 14,35 35 2,1 0 0,-1-35 0,-35 69-1,1-34 1,34 34-1,1-34 1,-36 0 0,35 0-1,1-1 1,-1 71 0,-35-70-1,70-1 2,0 1 5,-34 0 9,34 0-20,0-1 5,-35-34-1</inkml:trace>
    </iact:actionData>
  </iact:action>
  <iact:action type="add" startTime="36448">
    <iact:property name="dataType"/>
    <iact:actionData xml:id="d6">
      <inkml:trace xmlns:inkml="http://www.w3.org/2003/InkML" xml:id="stk6" contextRef="#ctx0" brushRef="#br0">5734 8552 0,'69'0'82,"-34"0"-57,0 0-9,69 0 1,0 0-15,-34 0 14,-1 0 1,35 0 0,-69 0-2,35 0 2,-36 0-1,36 0 1,-1 0-1,1 0 1,34 0 0,-69 0 0,0 0-1</inkml:trace>
    </iact:actionData>
  </iact:action>
  <iact:action type="add" startTime="144457">
    <iact:property name="dataType"/>
    <iact:actionData xml:id="d7">
      <inkml:trace xmlns:inkml="http://www.w3.org/2003/InkML" xml:id="stk7" contextRef="#ctx0" brushRef="#br0">20501 2364 0,'-35'0'161,"-34"0"-154,34 0 4,-69-35 5,0 1 1,34 34 0,1 0-1,-1 0 1,35 0 1,1-35-4,-36 35 3,1-35-1,34 35 1,-69-35 0,34 1-1,-34-1 1,-70 35 0,105 0-1,-70-35 1,34 0 0,1 35-1,0 0 1,69 0-15,0 0 13,-69 0 1,35 0 1,-1 0 0,-34 0-1,35 0 1,-36 0 0,1 0-1,0 0 1,0 0 0,-1 0-1,-34 0 1,105 0-16,-105 0 15,34 0 0,36 0 1,-35 0 0,34 0-1,1 0 1,-36 0 0,36 0-1,-1 0 1,-34 0-1,35 35 1,-1-35 0,35 0-15,1 0 13,-1 0 1,0 35 2,0-35-1,1 35 0,-1-35-1,0 0 2,0 34-2,1-34 1,-1 35-1,0 0 2,0-35 13,35 35-15,-34-35 1,34 34-15,-35 36 14,0-35 1,0 34-1,1-34 1,34 35 0,0-36 15,0 1-21,0 0 11,0 0-5,0-1-1,-35 36-14,35-35 15,0-1-1,0 1 16,0 0-18,0 0 5,0 0-17,35-1 14,-1 1 2,1 0 13,-35 0 19,35-35-33,0 34-1,34 36 1,35-1-1,-34-34 1,34 35 0,0-1-1,70 1 1,0-1 0,-35 1 0,0-35-1,35 34-14,-70-34 14,-35 0 0,1-35 1,-35 0 0,34 0 0,-34 0-1,0 0 1,34 0 0,1 0 0,-36 0-2,1 34 2,69-34-1,-34 0 1,-1 0 0,-34 35-1,0-35 1,0 0-1,34 0 1,-34 0 0,0 0-1,34 0 1,0 0 0,36 0-1,-1 0 1,0 0 0,35 0-1,-35 35 1,-34-35 0,-1 35-1,1-35 1,-35 0 0,34 0-1,-34 0 1,34 0 0,-34 0-1,0 0 1,34 0 0,1 0-1,-35 0 1,-1 0 0,1 0-1,35 0 1,-36 0 0,36 0-1,-1 0 1,-34 0 0,35 0-1,-36 0 1,36 0 0,-35-35-1,34 35 1,-34-35 0,34 35-1,-34-35 1,0 35 0,0 0-1,34-34 1,1-1 0,-1 0 0,1-34-1,-1 69 1,1-70-1,-1 35 1,-69 0 0,70 1-1,-36-1 1,-34 0 0,35 0 0,0-34 1,-1 34 0,-34-34-3,35 34 2,-35 0-1,0 0 1,0-34 0,0 34-1,0 0 1,0-34 0,0 34 1,0 0 7,0 0-1,0 1-8,0-1 16,-35 0-25,35 0 4,-34 1 6,-1-1-1,0 0 16,35 0-20,-34 35-4,34-34 7,-35-1 2,0 35 14,35-35-14,-35 35-15,35-35 14,-69 35 1,34-34-1,0-1 1,1 0 0,-1 35-1,-35-35 1,36 35-1,-1-35 1,0 35-1,0 0 1,-34-34-1,34 34 1,0 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31:13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43">
    <iact:property name="dataType"/>
    <iact:actionData xml:id="d0">
      <inkml:trace xmlns:inkml="http://www.w3.org/2003/InkML" xml:id="stk0" contextRef="#ctx0" brushRef="#br0">7679 2920 0,'0'-34'2503,"35"34"-2494,-35-35 8,35-35-2,-35 1 1,35 34 1,-35 0 0,34-34 0,1 34-1,-35-34 1,35 34 0,-35 0-1,69 0 1,-34-34 0,-35 34-1,70-35 0,-36 1 1,1 34-1,104 0 1,-69 35 0,-36-69-1,36 34 1,-35 0 0,-1 35-1,36-34 1,-35 34 0,-1-35 0,1 0-16,35 35 14,-36 0 2,1-35-1,0 35 1,34 0 0,-34 0-1,0 0 1,0 0 0,34 0-1,-34 0 1,0 0 0,34 0 0,-34 0-1,0 0 1,-1 0-1,1 0 1,0 0 1,0 0 31,-1 0-33,-34 35 1,35-35 0,0 0-15,0 35 13,69 0 1,-69-35 1,-1 34-1,1-34 1,0 35 0,0-35-1,-35 35 1,69-35 0,-69 35 0,35-1-1,-1-34 1,-34 35 0,35-35-1,-35 35 1,35 0 0,-35-1 0,35-34-1,-35 35 1,0 0 4,34 0 3,-34-1 14,0 1-5,35 0-24,-35 0 38,0 0-14,35-35-10,-35 34-7,0 1 17,0 0 8,0 0-10,0-1-8,35 1 9,-35 0 9,0 0-3,0-1-5,0 1-16,0 0-9,34 0 34,-34-1-20,0 1-6,0 0 12,35-35-17,-35 35 5,0 0 41</inkml:trace>
    </iact:actionData>
  </iact:action>
  <iact:action type="add" startTime="26403">
    <iact:property name="dataType"/>
    <iact:actionData xml:id="d1">
      <inkml:trace xmlns:inkml="http://www.w3.org/2003/InkML" xml:id="stk1" contextRef="#ctx0" brushRef="#br0">10598 383 0,'0'35'201,"0"-1"-186,0 1 4,0 35-4,0-36 2,0 36 0,0-1-1,0-34 1,0 0 0,0 34 0,0-34 0,0 0-2,0 0 1,0 34 1,0 1 0,-35-1-1,35 1 1,0-1 0,0-34 0,0 0-1,-34 0 1,34-1-1,0 1 1,-35 35 0,35-1 0,0-34-1,0 0 2,0 0 0,0-1 13,0 1-14,0 0-1,0 0 1,0-1-15,0 1 13,0 35 3,0-36-1,35 1-2,-35 0 8,0 0-6,0-1-1,0 1-1,0 0 14,0 0-26,0-1 27,0 1-27,0 0 12,0 0 2,0 34-1,0 1 0,0-35 1,0 34 0,0-34-1,0 34 1,0-34 0,0 35-1,0-1 1,0 1 0,0-1-1,0-34 2,0 35-2,0-36 0,0 1 1,0 35 0,0-36-1,-35 1 1,35 0 0,0 0 2,0-1 11,0 1-20,0 0 7,0 0-2,0-1-6,-35 1 7,35 0 1,0 0 0,0 0 5,0-1 5,0 1-23,0 0 9,0 34 4,0 1 0,0-1-1,0-34 1,0 0 2,0 0-5,0-1 9,0 1-6,0 0-7,0 0 7,0-1 0,0 1-1,0 0 1,0 0 0,0 0 0,0-1-2,0 1 2,0 35-1,0-36 1,-35 1 0,35 35-1,0-36 1,0 1 0,0 0-1,0 34 1,-34-34 0,34 0-1,0 0 1,0 34 0,-35-34-1,35 35 1,0-1 0,0 1-1,0-1 1,0 1 0,-35-1-1,35 1 1,0-36 0,-35 36-1,35-35 1,0 34 0,0-34-1,0 0 1,0 0-1,0-1 1,0 1 0,0 69 0,0-34-1,0 34 1,0-34 0,0-1-1,0-34 2,0 35-2,0-1 0,0-34 1,0 0 0,0-1-1,-34 1 1,34 0 0,0 0 0,0 34 0,0 1 2,0-36-6,0 1 4,0 70 0,0-71-1,0 36 1,0-35 0,-35-1-1,35 1 1,0 35 0,0-36-1,0 1 1,0 0 1,0 0 0,0-1-2,0 1-1,0 0 1,0 0 1,0-1 0,0 1 0,0 0-1,0 35 1,0-36-1,0 1 1,0 35 0,0-36 0,0 36-1,0-1 1,0 1-1,35-1 1,-35-34 0,0 0-1,0 0 1</inkml:trace>
    </iact:actionData>
  </iact:action>
  <iact:action type="add" startTime="35195">
    <iact:property name="dataType"/>
    <iact:actionData xml:id="d2">
      <inkml:trace xmlns:inkml="http://www.w3.org/2003/InkML" xml:id="stk2" contextRef="#ctx0" brushRef="#br0">17131 2225 0,'0'-35'408,"0"1"-313,0-1-46,-35 0-18,35 0 146,0 1-154,-35-1 1,35 0 9,-35 35 111,35-35-137,0 1 10,-34-1-1,-1 35 15,35-35-15,-35 0 104,0 1-78,1 34 869,-1-35-904,-35 0 2,1 35 6,34-35 1,-139-34 0,1-1 1,34 70-1,69-35 1,35 35 0,1 0 16,-1 0-16,0 0-1,0 0 1,-69-34-14,69 34 11,-69-35 3,35 35-1,34 0 1,0 0 0,1 0-1,-1 0 1,0-35 0,0 35-1,-34 0 1,34 0 0,-34-35 0,-1 35 0,35 0-1,1 0 0,-36 0 1,1-34-1,-1 34 1,1 0 0,-1 0-1,35-35 1,1 35 0,-36 0-1,35 0 1,-34 0 0,-1 0 0,-34 0-1,69 0 1,-34 0-1,-1 0 1,36 0 0,-36 0-1,35 0 2,1 0 0,-36 0-4,1 0 4,34 0-1,0 0-1,0 0 0,1 0 1,-1 0 0,0 35-1,0-35 1,1 0-1,-1 0 1,-35 34 0,-34-34-1,35 0 1,-36 35 0,71-35 0,-1 0-16,0 35 14,-34-35 2,34 0 0,0 0-1,-34 0 1,34 35-1,0-35 1,1 0 0,-1 34-1,0-34 2,0 35-2,1-35 1,-1 35 0,-35-35-1,36 35 2,-36-35-2,70 34 0,-35-34 1,1 0 28,-1 0-21,35 35-10,-35-35 4,0 0 21,35 35-29,-34-35 7,-1 0 0,0 35-1,-34-35 1,-1 35-1,35-1 1,1-34 0,-1 0 0,0 35 2,0-35-5,1 0 9,34 35-13,-35-35 7,0 35-1,0-35 1,1 0 0,-1 34-1,0-34 20,35 35-21,-35-35 2,1 35-1,-1-35 0,0 0 15,35 35-15,-35-35-8,1 0 4,-1 34 8,0-34 9,35 35-18,-35-35-2,1 35 39,-1-35-32,0 0-9,35 35 3,-35-35 7,1 0 21,34 34-26,-35-34 5,0 0 2,35 35 4,-35-35-14,1 0 7,-1 0 7,35 35-14,-35-35 24,35 35 6,-35-35-27,1 0 39,34 34-42,-35-34 15,35 35-1,-35-35-7,0 35 41,1-35 1</inkml:trace>
    </iact:actionData>
  </iact:action>
  <iact:action type="add" startTime="76699">
    <iact:property name="dataType"/>
    <iact:actionData xml:id="d3">
      <inkml:trace xmlns:inkml="http://www.w3.org/2003/InkML" xml:id="stk3" contextRef="#ctx0" brushRef="#br0">6290 4276 0,'-35'35'503,"0"-35"-488,0 35-13,1-1 14,-1-34 0,0 35 1,35 0-1,0 0 17,-35-35-17,1 35 1,34-1 0,-35 1-16,35 0 15,-35 69 1,0-69 0,35 0-1,-34 34 0,-1 1 1,0-1 0,35 1-1,0-35 1,0-1 0,-35 1-1,35 35 1,0-1 0,-34 1-1,34-1 1,0 1 0,0-1-1,0 1 1,0-36-1,0 1 1,0 0 0,0 0-1,0 0 1,0-1 1,0 1-2,34 0 1,1 0 1,-35-1 14,35-34-15,0 35-1,-35 0 1,34-35 0,-34 35-1,35-35 1,0 0 2,-35 34-3,35-34 1,-35 35 13,34-35 4,1 0 287,0 35-315,0-35 3,-1 0 6,1 0 1,0 0 0,34 0 1,-69 35-1,35-35 1,0 0 93,0 0-86,-1 0 0,1 0 2,0 0-10,0 0 7,-1 0 4,1 0-15,0 0 5,0 0-2,-1-35 1,1 35-7,0 0 7,0-35 16,-1 35-24,1 0 1,35-35 8,-36 35-1,36-34 2,-1 34-2,35 0 1,-34-35 1,-35 35-3,34 0 3,-34-35-3,34 35 1,-34 0 1,35 0-1,-36 0 1,36-35 0,-35 35-1,-1 0 1,36-34 0,-35 34-1,34-35 1,1 35 0,69-70 0,-35 70-1,0-34 1,-34 34-1,-1-35 1,70 35 0,-69-35-1,34 35 1,-35-35 0,36 35-1,-36-35 1,1 35 0,-1-34 0,-34 34-1,34-35 1,1 35-1,-35-35 1,34 35 0,35-69-1,-34 34 1,-1 35 0,1-35 0,-35 0-1,-1 1 1,36-1 0,-36 0-1,36 0 1,-35 1-1,-1-1 1,1 0 0,0 0-1,0-34 1,-1-1 1,36 35-2,-35 1 1,-70 34 0,35-35 0,0 0-1,0 0 1,0 1 6,0-1-13,0 0 11,0 0 24,-35 35-29,0-34 2,-34-1-2,34 0-14,0 0 13,-34 35 1,-1-34 1,1-1-1,34 0 1,-34 35 0,-1-35-1,1 0 1,-1 35 0,36-34-1,-1 34 1,0-35 0,-104 35-1,70 0 1,-36-35 0,36 35-1,-1 0 1,1 0 0,-1 0-1,1 0 1,-1 0 0,36 0-1,-36 0 1,35 0 0,-69 0 0,0 0-1,34 0 1,36 0-1,-36 0 1,35 0 0,-34 0-1,-35 0 1,69 0 0,0 0-1,-34-35 1,-1 35 0,-69 0 0,70 0-1,34 0 2,0 0-2,0 0 1,1 0 0,-36 0-1,35 0 1,-34 0 0,34 0-1,0 0 1,1 0 0,-1 0 0,0 0-1,0 0 17,1 0-17,-1 0-10,0 0 5,1 0 6,-1 0 0,0 0 0,0 35-1,1-35 1,-1 0 15,0 0-31,0 0 16,1 0 0,-71 35-1,36-35 1,-1 35 0,36-35-1,-1 0 1,0 0 15,0 0-29</inkml:trace>
    </iact:actionData>
  </iact:action>
  <iact:action type="add" startTime="83363">
    <iact:property name="dataType"/>
    <iact:actionData xml:id="d4">
      <inkml:trace xmlns:inkml="http://www.w3.org/2003/InkML" xml:id="stk4" contextRef="#ctx0" brushRef="#br0">10529 4241 0,'0'35'201,"0"0"-194,-35 0 22,35-1-12,0 1-15,0 0 12,-35 0 3,35 0 57,0-1-59,0 1-3,-35 0 4,1 0 1,34-1 0,0 1-1,0 0 0,0 0 1,0-1-1,0 1 1,0 0 1,0 0-2,0-1 1,34-34 0,1 70-1,0-35 3,0 0-5,-35-1 3,69 1-1,1 0 1,-36 0-1,1-35 1,0 34 0,69 1 0,-34-35-1,69 35 1,0-35-1,34 35 1,1-1 0,-35 1 0,0-35-1,104 70 1,-173 34 0,-1-104-1,70 35 1,-34-35-1,-1 0 1,0 0 0,35 34-1,0-34 1,35 0 0,69 0 0,35 0-1,-70 0 1,-34 0-1,0 0 1,-70 35 0,0-35 0,35 0-1,-34 0 1,-1 0-1,-35 0 1,36 0 0,-1-35 0,-35 35-1,-34 0-14,35 0 13,-1-34 1,1 34 1,-1-35 0,35 35 0,-69 0-1,34 0 1,-34 0-1,69-35 1,-34 35 0,-1 0-1,70-35 1,-69 35 0,34-34 0,35 34-1,-69-35 1,34 35-1,-35-35 1,1 0 0,-35 35 0,34-34-1,1-1 1,-1 35-1,-34-70 2,0 36-17,34-1 14,1 0 1,-36 0 1,1-34 0,0 34 0,0 0-1,-35 0 1,0 1 0,0-1-1,0-35 1,-35 1 1,0 69-3,-69-70 2,-35 1-1,-35 34 1,-34 0 0,-36-34 0,-34 34-1,35 0 1,69 35 0,70-35-1,35 35 1,-1 0 0,-34 0-1,69 0-15,-34 0 15,-70 0 0,-35 0 1,0 0 0,-34 0-1,-35 0 1,104 0 0,-35 0-1,70 0 1,-1 0 0,-34 0-1,70 0 1,-70 0 0,104 0-1,-69 0 1,-35 35 0,0-35 0,35 35-1,0-35 1,34 0-1,1 0 1,-36 0 0,36 0-1,-35 0 1,69 0-16,-35 0 15,-34 0 0,35 0 1,-1 0 0,-34 0-1,34 0 1,1 0 0,34 0-1,-34 0 1,-36 0 0,36 0-1,-1 0 1,-69-35 0,70 0-1,-1 35 1,1 0 0,34 0-1,0 0 1,-34 0 0,-1 0-1,1 0 1,34-34 1,0 34 0</inkml:trace>
    </iact:actionData>
  </iact:action>
  <iact:action type="add" startTime="144715">
    <iact:property name="dataType"/>
    <iact:actionData xml:id="d5">
      <inkml:trace xmlns:inkml="http://www.w3.org/2003/InkML" xml:id="stk5" contextRef="#ctx0" brushRef="#br0">12370 5076 0,'0'-35'159,"0"0"-136,-34 0-14,34 1 15,0-1 10,-35 35-18,35-35 6,0 0 2,0 1 16,0-1 8,35 0-32,-35 0 18,34 35-17,-34-34-1,35 34 1,-35-35-1,35 35 140,0 0-114,-35 35-35,0-1 22,34-34-13,-34 35-13,35-35 12,-35 35 1,0 0 17,0-1-9,0 1 2,0 0-9,0 0-1,-35-1-12,35 1 12,0 0 0,-34-35 15,34 35-14,-35 0 16</inkml:trace>
    </iact:actionData>
  </iact:action>
  <iact:action type="add" startTime="146435">
    <iact:property name="dataType"/>
    <iact:actionData xml:id="d6">
      <inkml:trace xmlns:inkml="http://www.w3.org/2003/InkML" xml:id="stk6" contextRef="#ctx0" brushRef="#br0">14420 5319 0,'0'-35'73,"0"1"-18,-34-1-21,34 0-28,0 0 38,0 1 1,0-1-21,0 0-9,0 0 1,34 35-9,-34-35 4,35 1 5,0 34 1,0-35-1,-1 0 17,1 35 20,0 0-7,0 0-29,-1 0-9,1 0 15,0 0 49,-35 35-55,35-35-1,-35 35 0,34-1 0,-34 1 1,0 0 0,0 35-1,0-36 1,0 1 15,0 0-19,-34-35-6,34 35 7,-35-1 3,-35 36 0,70-35 0,-34-35 6,68 0 137</inkml:trace>
    </iact:actionData>
  </iact:action>
  <iact:action type="add" startTime="148963">
    <iact:property name="dataType"/>
    <iact:actionData xml:id="d7">
      <inkml:trace xmlns:inkml="http://www.w3.org/2003/InkML" xml:id="stk7" contextRef="#ctx0" brushRef="#br0">10772 5771 0,'-35'0'55,"0"0"-21,1 0-2,-1 0-2,0-35 11,0 0-8,35 1 21,-34 34-38,34-35 6,0 0 12,0 0-18,0 1 2,-35-1-2,35 0 6,0 0 6,0 1-16,0-1 13,0 0 21,0 0-29,0 1-16,35 34 15,-35-35 8,34 35 81,1 0-81,0 0 5,0 0 37,-1 35-42,1-35-8,0 34-4,-35 1 7,35-35-5,-35 35 3,34 0 0,-34-1 0,0 1-1,0 69 0,35-69 1,-35 35 0,0-36 1,0 1-3,0 0 2,0 0 15,0 0-15,35-35 33,69 0-1,-69 0-42,139-35 3</inkml:trace>
    </iact:actionData>
  </iact:action>
  <iact:action type="add" startTime="151027">
    <iact:property name="dataType"/>
    <iact:actionData xml:id="d8">
      <inkml:trace xmlns:inkml="http://www.w3.org/2003/InkML" xml:id="stk8" contextRef="#ctx0" brushRef="#br0">16297 4832 0,'0'-34'137,"0"-1"-107,0 0-5,-35 35-9,35-35 7,-35 35 43,35-34-43,-35 34-7,1-35 1,-1 35 37,0 0 2,0 0-16,35 35-16,-34-35-7,34 34-7,0 1 23,0 0 0,0 0 3,0-1-13,0 1 2,0 0-17,34-35 0,-34 35 9,0-1 38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36:50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83">
    <iact:property name="dataType"/>
    <iact:actionData xml:id="d0">
      <inkml:trace xmlns:inkml="http://www.w3.org/2003/InkML" xml:id="stk0" contextRef="#ctx0" brushRef="#br0">11814 3790 0,'0'34'201,"0"1"-194,0 0 1,0 0 0,-34-1 7,34 1 0,-35 69 2,0-34-1,0-1 1,35-34 1,-34 0-2,34 0 1,0-1 0,-35-34 178</inkml:trace>
    </iact:actionData>
  </iact:action>
  <iact:action type="add" startTime="7315">
    <iact:property name="dataType"/>
    <iact:actionData xml:id="d1">
      <inkml:trace xmlns:inkml="http://www.w3.org/2003/InkML" xml:id="stk1" contextRef="#ctx0" brushRef="#br0">11606 4102 0,'-35'0'88,"35"35"-81,0 0 20,0 0-10,0-1-1,0 1 1,0 35 0,-35-70-1,35 34 1,0 36 0,0-35-1,35-35 184,0 0-192,0 0 18,-1 0-10,1-35 1,0 0 0,0 0-16,-1 1 15,1 34 17,-35-35-23</inkml:trace>
    </iact:actionData>
  </iact:action>
  <iact:action type="add" startTime="9035">
    <iact:property name="dataType"/>
    <iact:actionData xml:id="d2">
      <inkml:trace xmlns:inkml="http://www.w3.org/2003/InkML" xml:id="stk2" contextRef="#ctx0" brushRef="#br0">21265 5006 0,'0'35'169,"0"0"-162,0 34 3,-34 1 7,-1 34 0,0-34-1,1-70 1,34 34 0</inkml:trace>
    </iact:actionData>
  </iact:action>
  <iact:action type="add" startTime="9810">
    <iact:property name="dataType"/>
    <iact:actionData xml:id="d3">
      <inkml:trace xmlns:inkml="http://www.w3.org/2003/InkML" xml:id="stk3" contextRef="#ctx0" brushRef="#br0">21127 5180 0,'-35'0'58,"35"35"-52,0 0 3,0 34 6,-35-34-6,35 34 21,0-34-12,-35 35-3,35-36 2,0 1 0,0 0-1,0 0 46,35-35 106,35 0-148,-36-35-3,1 0-14,34 0 12,36-34 1,-36 69 2,-34-35-3,0 35 1,-1 0 1</inkml:trace>
    </iact:actionData>
  </iact:action>
  <iact:action type="add" startTime="13027">
    <iact:property name="dataType"/>
    <iact:actionData xml:id="d4">
      <inkml:trace xmlns:inkml="http://www.w3.org/2003/InkML" xml:id="stk4" contextRef="#ctx0" brushRef="#br0">3301 4102 0,'0'35'95,"-34"0"-87,-1 0 8,35-1-7,-35 1 8,35 0-1,-35 0 1,1 34-1,-1-34 2,0 0-2,0 34 0,1-34 1,-1 0 0,35 34-1,-35-34 1,70-70 191,0 1-200,-1-1 0</inkml:trace>
    </iact:actionData>
  </iact:action>
  <iact:action type="add" startTime="14051">
    <iact:property name="dataType"/>
    <iact:actionData xml:id="d5">
      <inkml:trace xmlns:inkml="http://www.w3.org/2003/InkML" xml:id="stk5" contextRef="#ctx0" brushRef="#br0">3023 4207 0,'0'34'89,"0"36"-74,-34-1 1,34 1 1,-35 0 0,35-36-1,0 36 1,0 34 0,-35-69-1,35 34 1,-35-69 0,35 35-1,35-35 195,-35 35-202,35-35-3,0 0 2,34-35 8,35-34 0,-34-1 2,-1 35-2,-34 1 1</inkml:trace>
    </iact:actionData>
  </iact:action>
  <iact:action type="add" startTime="16723">
    <iact:property name="dataType"/>
    <iact:actionData xml:id="d6">
      <inkml:trace xmlns:inkml="http://www.w3.org/2003/InkML" xml:id="stk6" contextRef="#ctx0" brushRef="#br0">2711 522 0,'0'35'57,"0"34"-48,0 1 5,-35 69 3,0 139 0,0-104 0,1-35-1,-1 0-15,35 35 15,-35-35 1,35-70-1,0-34 2,-35 0-3,35-1 2,0 1 0,-34-35 135,34-35-120</inkml:trace>
    </iact:actionData>
  </iact:action>
  <iact:action type="add" startTime="17563">
    <iact:property name="dataType"/>
    <iact:actionData xml:id="d7">
      <inkml:trace xmlns:inkml="http://www.w3.org/2003/InkML" xml:id="stk7" contextRef="#ctx0" brushRef="#br0">2363 1530 0,'-35'35'104,"35"-1"-96,0 1 4,0 35 4,0-35 1,0-1 0,0 105-15,0-34 14,0-36 0,0 1 1,0-36 5,0 1-11,0 0 34,35-35-37,0 0 122,0 0-114,-1-35 1,71-34-1,34-36 1,-35 1 0,35 0-1,-70 69-14,-69 0 14,0 1 137</inkml:trace>
    </iact:actionData>
  </iact:action>
  <iact:action type="add" startTime="18899">
    <iact:property name="dataType"/>
    <iact:actionData xml:id="d8">
      <inkml:trace xmlns:inkml="http://www.w3.org/2003/InkML" xml:id="stk8" contextRef="#ctx0" brushRef="#br0">2433 1495 0,'34'0'145,"1"35"-138,35-35 1,-1 35 4,105 34 5,0-34 0,-1-35-1,-103 35 1,-35-35-2,-70 0 163,-35 0-170,36 0 0,-36 0 15,-34-35-7,-35 35 1,35 0-15,69 0 14,0 70 239,35-1-248,0 1 1,-35-1 5,35-34 4,0 34-1,0-34 17,35-35 80,35-69-93,-1-1-3,105-34 0,34-35-13,-173 104 10,0 0 1,-35 105 43,-35-1-33,0 1-23,-69 34 14,35 0 1,34-69-1,0-35 1,35-69 65,0 34-75,0-69 4,70-35 5,-36 34 1,-34 140 32,-69 35-32,-35 34 0,-174 139-1,173-139 1,105-138 39,35-1-46,0-35 7,0 36 0,-1-36 0,-34 105 42,0 0-49,0-1-3,-34-34 8,34 35-5,0-70 76,34 1-77,-34-1-1,0 0 8</inkml:trace>
    </iact:actionData>
  </iact:action>
  <iact:action type="add" startTime="34563">
    <iact:property name="dataType"/>
    <iact:actionData xml:id="d9">
      <inkml:trace xmlns:inkml="http://www.w3.org/2003/InkML" xml:id="stk9" contextRef="#ctx0" brushRef="#br0">4900 7996 0,'0'-35'129,"0"0"-115,0 1 16,34-1-28,-34 0 15,35 0-1,-35 0-1,0 1 1,0-1 1,35 0 1,-35 0-1,0 1 11,0-1-8,0 0 1,35 35-4,-35-35-4,0 1 5,0-1-2,0 0 1,0 0-1,34 35 1,-34-34 0,0-1 20</inkml:trace>
    </iact:actionData>
  </iact:action>
  <iact:action type="add" startTime="36139">
    <iact:property name="dataType"/>
    <iact:actionData xml:id="d10">
      <inkml:trace xmlns:inkml="http://www.w3.org/2003/InkML" xml:id="stk10" contextRef="#ctx0" brushRef="#br0">4726 7613 0,'35'-34'80,"-35"-1"-49,34 0-12,-34 0 14,35 35-16,-35-34 0,35 34 0,-35-35-1,0 0 1,35 35-15,-35-35 20,34 1 20,-34-1-8,35 35-18,-35-35 1,35 0 0,0 35 113,-1 0-98,1 0 2,-35 35-28,35-35 2,-35 35 32,0 0-7,35-35-16,-35 34-1,0-68 135,0-1-135,0 0 1,34-34-1,1-1-15</inkml:trace>
    </iact:actionData>
  </iact:action>
  <iact:action type="add" startTime="37483">
    <iact:property name="dataType"/>
    <iact:actionData xml:id="d11">
      <inkml:trace xmlns:inkml="http://www.w3.org/2003/InkML" xml:id="stk11" contextRef="#ctx0" brushRef="#br0">5629 6327 0,'0'35'113,"-34"0"-90,34-1-6,-35-34-1,0 35 1,0 0 0,35 0-16,-34 0 16,-1-1-1,-35 36 1,36-35-1,34 34 0,-35-34 1,0 0-1,0-1 1,1 1 1,34-70 173,0 1-177</inkml:trace>
    </iact:actionData>
  </iact:action>
  <iact:action type="add" startTime="38322">
    <iact:property name="dataType"/>
    <iact:actionData xml:id="d12">
      <inkml:trace xmlns:inkml="http://www.w3.org/2003/InkML" xml:id="stk12" contextRef="#ctx0" brushRef="#br0">5178 6640 0,'34'0'65,"-34"35"-50,0 0 2,0 34-1,0 1-15,0-36 16,0 1-1,0 0 1,0 0 0,0-1-1,35-34 43,0 35-10,0-35-34,-1-35-4,36-34 5,-1 34 1,-34 0-1,-35 1 1</inkml:trace>
    </iact:actionData>
  </iact:action>
  <iact:action type="add" startTime="43443">
    <iact:property name="dataType"/>
    <iact:actionData xml:id="d13">
      <inkml:trace xmlns:inkml="http://www.w3.org/2003/InkML" xml:id="stk13" contextRef="#ctx0" brushRef="#br0">13691 7926 0,'0'-34'95,"0"-1"-86,34 0 7,1 0 7,-35 0-7,35 35 1,-35-34-1,35 34 1,-1 0 0,-34-35 0,35 0-1,35-34 1,-1 34-1,-34 0-14,0 35 14,-35-35 33</inkml:trace>
    </iact:actionData>
  </iact:action>
  <iact:action type="add" startTime="44498">
    <iact:property name="dataType"/>
    <iact:actionData xml:id="d14">
      <inkml:trace xmlns:inkml="http://www.w3.org/2003/InkML" xml:id="stk14" contextRef="#ctx0" brushRef="#br0">13830 7474 0,'34'0'73,"1"0"-50,0 0 1,0 0-7,-1 0 0,-34-34 0,35-1-1,0 35 1,0-35 3,208-208 44,730-696-48,1216-1147-14,0-34 14,139 69 0,-1320 1182-9,242-348 0,-277 313 4,383-278-5,-418 1078 1,69 104 1,244 0 0,174 0 0,-383 0 1,-104 0-1,279 0 0,-279 0 0,104 0-1,-1042 35 98,0 0-65</inkml:trace>
    </iact:actionData>
  </iact:action>
  <iact:action type="add" startTime="47531">
    <iact:property name="dataType"/>
    <iact:actionData xml:id="d15">
      <inkml:trace xmlns:inkml="http://www.w3.org/2003/InkML" xml:id="stk15" contextRef="#ctx0" brushRef="#br0">14073 8065 0,'35'0'129,"-35"-69"-104,34-1-23,-34-34 14,0 0 1,0-1-1,0-34 1,0 35 0,0 69-1,0 1 0,0-1 0,0 0 1,0 70 143</inkml:trace>
    </iact:actionData>
  </iact:action>
  <iact:action type="add" startTime="48259">
    <iact:property name="dataType"/>
    <iact:actionData xml:id="d16">
      <inkml:trace xmlns:inkml="http://www.w3.org/2003/InkML" xml:id="stk16" contextRef="#ctx0" brushRef="#br0">13969 7544 0,'0'-35'113,"0"0"-106,34-34 16,36-70-7,-35 69 1,34-34 0,-34 69-16,-35 0 16,35 35-1,-1 0 61,-34 35-67,0 0 19,35 0-13,0 0 0,-35-1 8,0 1 0,0 0-8,0 0 4,0-1-3</inkml:trace>
    </iact:actionData>
  </iact:action>
  <iact:action type="add" startTime="54907">
    <iact:property name="dataType"/>
    <iact:actionData xml:id="d17">
      <inkml:trace xmlns:inkml="http://www.w3.org/2003/InkML" xml:id="stk17" contextRef="#ctx0" brushRef="#br0">14594 244 0,'0'34'161,"-35"1"-155,35 0 6,-34 35 4,-36-1 1,1 35 0,34 1-1,0-1 2,35-69-3,-69-1 2,69 71-1,-70-1 1,35-34-1,1 34 1,-1-35 0,35-34-1,-35-35 1,35 35 0,0 0 0</inkml:trace>
    </iact:actionData>
  </iact:action>
  <iact:action type="add" startTime="55867">
    <iact:property name="dataType"/>
    <iact:actionData xml:id="d18">
      <inkml:trace xmlns:inkml="http://www.w3.org/2003/InkML" xml:id="stk18" contextRef="#ctx0" brushRef="#br0">13934 835 0,'-35'34'49,"35"1"-35,0 0-5,0 35 4,-35 34 4,35 35 1,0-70-3,-34 70 1,34 0 1,0 35 0,0-69-1,0-71 1,0 1-1,34-35 111,1 0-113,-35-35-3,70-34 5,-36-1 1,36 1-1,34-36 1,-34 1 0,-1 35-1,-34 69 51,-35 69 5</inkml:trace>
    </iact:actionData>
  </iact:action>
  <iact:action type="add" startTime="63427">
    <iact:property name="dataType"/>
    <iact:actionData xml:id="d19">
      <inkml:trace xmlns:inkml="http://www.w3.org/2003/InkML" xml:id="stk19" contextRef="#ctx0" brushRef="#br0">23420 1148 0,'0'34'146,"-35"71"-140,0-36 2,1 1 8,-1 34-1,-35 70 1,36-35 1,-1-70 0,35 1-1,0-35 7,0-1 21</inkml:trace>
    </iact:actionData>
  </iact:action>
  <iact:action type="add" startTime="64194">
    <iact:property name="dataType"/>
    <iact:actionData xml:id="d20">
      <inkml:trace xmlns:inkml="http://www.w3.org/2003/InkML" xml:id="stk20" contextRef="#ctx0" brushRef="#br0">22864 1565 0,'0'34'56,"0"1"-38,-35 35-1,0 69-1,35-70 1,0 36-1,0-36 1,0-34 11,0 0-6,35-1-5,-35 1-8,35-35 88,0 0-87,34-35-6,1 1 10,103-36 3,1 35-1,-104-34 0,69-35 1,-70 69-1,1 0 1</inkml:trace>
    </iact:actionData>
  </iact:action>
  <iact:action type="add" startTime="72219">
    <iact:property name="dataType"/>
    <iact:actionData xml:id="d21">
      <inkml:trace xmlns:inkml="http://www.w3.org/2003/InkML" xml:id="stk21" contextRef="#ctx0" brushRef="#br0">21231 7370 0,'0'-69'169,"0"34"-139,0 0-14,0 0 1,-35 35-16,35-34 31,0-1 1,0 0-16,0 0-4,0 0-6,0 1 8,0-1 1,0 0 2,0 0-4</inkml:trace>
    </iact:actionData>
  </iact:action>
  <iact:action type="add" startTime="73122">
    <iact:property name="dataType"/>
    <iact:actionData xml:id="d22">
      <inkml:trace xmlns:inkml="http://www.w3.org/2003/InkML" xml:id="stk22" contextRef="#ctx0" brushRef="#br0">21022 7057 0,'0'-35'96,"0"1"-80,0-1 0,0 0 1,0 0 0,0 1-1,0-1-10,0 0 74,0 0-64,0 1 256,0-1-247,0 0 10,35 35 105,0 0-114,0 0-4,-1 0-6,-34 35-3,35-35 4,0 0 0,-35 35 1,34-35-4</inkml:trace>
    </iact:actionData>
  </iact:action>
  <iact:action type="add" startTime="95963">
    <iact:property name="dataType"/>
    <iact:actionData xml:id="d23">
      <inkml:trace xmlns:inkml="http://www.w3.org/2003/InkML" xml:id="stk23" contextRef="#ctx0" brushRef="#br0">21161 8135 0,'35'0'87,"0"0"-78,-1-35-1,210 0 9,-36 35-1,-69-34 1,35 34 0,-35 0 0,-35 0-1,0-35 1,-34 35 0,-1-35-1,1 0 0,-1 1 1,36-1-1,-71 0 1,36-35-1,-35 36 1,-1-1 0,1 0 0,-35 0-1,0-34 1,0 34 0,0-34-1,0 34 1,-35 35 0,1 0 47,-1-35-45,0 35-2,-69 0-1,-70-35 1,35 1 0,-35 34-1,35 0-14,70 0 13,-35 0 2,34 0-1,35 0 1,-34 0 0,-35 0-1,34 0 1,-34 0 0,0 0-1,-35 0 1,35 0 0,-35 0-1,34 0 1,-68 34 0,103-34-1,35 35 1,1-35 0,-1 35-1,0 0 1,35-1 0,0 36-1,0-35 1,0 34-1,0-34 1,0 34 0,0-34 0,0 0-1,35-35 1,0 0-1,-1 35 1,1 0 0,0-1 1,34 1-3,1 0 2,-35-35 0,34 35-1,-34-1 2,0-34-3,69 35 2,-35-35 0,1 0-1,-1 0 1,1 0 0,34 35-1,-35-35 1,70 0 0,-69 0 0,-1 0-1,1 0 1,34 0 0,-69 0-1,0 0 1,-1 0 0,1 0-1,0-35 1,34 35 0,36-35-1,-71 1 1,71-1-1,-36 0 1,35 0 0,1 1 0,-71-1-1,1 35 1,0-35 0,0 0-1,-1-34 2,-34 34-1,35-35-1,-35 36 1,0-1 1,0 0-3,0 0 2,0 1 0,0-1-1,-35 0 33,1 0-16,-1 35 6,0 0-27,35-34-9,-35 34 12,1-35 17,-1 35-16,0 0 1,-34 0 0,34 0-1,-35 0 1,-34 0 0,0 0-1,34 0 1,-34 0-1,0 0 1,-35 0-15,69 0 13,-34 0 2,35 0-1,34 0 1,0 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36:50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123">
    <iact:property name="dataType"/>
    <iact:actionData xml:id="d0">
      <inkml:trace xmlns:inkml="http://www.w3.org/2003/InkML" xml:id="stk0" contextRef="#ctx0" brushRef="#br0">9973 35 0,'0'35'128,"0"0"-116,0 34-9,0 1 13,34-36-1,-34 71 1,35-1 1,-35-34 0,35-1-1,-35 1 1,0-1 0,0 1-1,0-36 1,0 71 0,0-70-1,0 34 1,0 1-1,0-36 1,0 1 0,-35 0-1,35 0 1,0-1 0,0 36 0,-35-1-1,1 1 1,34-35 1,-35-1-2</inkml:trace>
    </iact:actionData>
  </iact:action>
  <iact:action type="add" startTime="21218">
    <iact:property name="dataType"/>
    <iact:actionData xml:id="d1">
      <inkml:trace xmlns:inkml="http://www.w3.org/2003/InkML" xml:id="stk1" contextRef="#ctx0" brushRef="#br0">9764 1217 0,'0'35'71,"0"0"-63,0-1 8,0 1 0,35 69 1,0-34 0,-35 34 0,35-69-1,-1 35 1,-34-36-16,35 36 16,-35-35-1,35-35 1,-35 34 57,34-34-49,1 0 30,0 0-27,-35-34-11,35-36 0,34-34-1,-34 69 1,-35-69 0,35 104-1,-35-35 1</inkml:trace>
    </iact:actionData>
  </iact:action>
  <iact:action type="add" startTime="24065">
    <iact:property name="dataType"/>
    <iact:actionData xml:id="d2">
      <inkml:trace xmlns:inkml="http://www.w3.org/2003/InkML" xml:id="stk2" contextRef="#ctx0" brushRef="#br0">11988 348 0,'0'35'65,"0"34"-49,0-34 1,0 104-1,0 70 1,-35-1 0,1-34-1,-1-35 1,35-35 0,-35 1-1,35 34 1,-35 0 0</inkml:trace>
    </iact:actionData>
  </iact:action>
  <iact:action type="add" startTime="24754">
    <iact:property name="dataType"/>
    <iact:actionData xml:id="d3">
      <inkml:trace xmlns:inkml="http://www.w3.org/2003/InkML" xml:id="stk3" contextRef="#ctx0" brushRef="#br0">11536 1530 0,'70'35'74,"-35"-1"-66,-1 36-2,36 0 15,-1-1-4,36 70-15,-71-69 14,1-36 0,-35-68 152,70-1-160,-70-35 15,69-69-6,1-35-1,34 35 1,-35 70 0,-34-1-1,0 70 1,-35-34 0,0-1 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36:50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086">
    <iact:property name="dataType"/>
    <iact:actionData xml:id="d0">
      <inkml:trace xmlns:inkml="http://www.w3.org/2003/InkML" xml:id="stk0" contextRef="#ctx0" brushRef="#br0">13447 6188 0,'-34'35'104,"-1"0"-94,0-1-5,-34 1 8,-36 69 3,-34 1 1,35-36 0,0 1 0,69-35-2,-34-1 2,69 1-1,-35-35 1,0 35 0,35 0-1,-34-35 1,-1 34 0</inkml:trace>
    </iact:actionData>
  </iact:action>
  <iact:action type="add" startTime="25830">
    <iact:property name="dataType"/>
    <iact:actionData xml:id="d1">
      <inkml:trace xmlns:inkml="http://www.w3.org/2003/InkML" xml:id="stk1" contextRef="#ctx0" brushRef="#br0">12544 6466 0,'0'35'49,"-35"0"-42,35 0 7,-34-1 3,34 36-15,-70 34 13,35 0 2,1-34 0,34-1 0,-35-34-1,35 0 2,-35 0-3,35 0 5,70-35 269,-1 0-280,35 0-3,-34-35 4,34 0 6,35-35 1,35 36 0,-70-36-1</inkml:trace>
    </iact:actionData>
  </iact:action>
  <iact:action type="add" startTime="36526">
    <iact:property name="dataType"/>
    <iact:actionData xml:id="d2">
      <inkml:trace xmlns:inkml="http://www.w3.org/2003/InkML" xml:id="stk2" contextRef="#ctx0" brushRef="#br0">10390 7474 0,'-35'0'121,"35"-34"-91,-35 34-20,35-35 12,-35 35-13,35-35 8,-34 35 5,34-35 20,-35 35-36,0 0 22,0-34-8,1 34 69,-1 0-63,0 0 4,0 0 25,1 0-31,-1 0 25,0 0 7,35 34-40,-34-34 2,34 35 15,-35-35-28,35 35 19,-35-35 0,35 35-8,0-1 15,-35-34-14,35 35 0,0 0-1,-34 0-10,34-1 11,0 1 7,-35-35-17,35 35 23,0 0-4,0-1 14,0 1-23,0 0 23,0 0 3,35-35-14,-35 35 18,34-35-23,-34 34-7,35-34-10,-35 35 36,35-35-26,0 0 12,-1 0 2,-34 35-22,35-35 22,0 0-15,-1 0 1,1 0 0,0 0-1,0 0 7,-35 35-11,34-35 5,1 0 1,0 0-1,0 0 13,-1 0-28,36 0 15,-1 0-1,-34 0 0,0-35 1,0 35-1,-1 0 22,-34-35-25,35 0 35,-35 1-14,35 34-18,-35-35-14,35 0 30,-35 0-16,0 0 14,34 35-14,-34-34 1,0-1 7,35 0-1,-35 0 17,0 1-16,0-1 42,0 0-25,0 0-4,0 1-21,-35-1 8,1 0 1,-1 0 7,0 35-1,35-34-7,-35 34-9,1-35 10,-1 35 15,0 0-23,0 0-1,1 0 0,-1 0 19,0 0-34,0 0 15,1 0 1,-1 0 15</inkml:trace>
    </iact:actionData>
  </iact:action>
  <iact:action type="add" startTime="42870">
    <iact:property name="dataType"/>
    <iact:actionData xml:id="d3">
      <inkml:trace xmlns:inkml="http://www.w3.org/2003/InkML" xml:id="stk3" contextRef="#ctx0" brushRef="#br0">10390 8587 0,'-35'35'215,"35"-1"-184,-70 1-14,1 35-15,34-36 14,-34 1 0,69 0 0,-35 0 1,0-35 0,0 34 3,1-34 5,34 35-18,-35-35 7,0 35 3,1-35 1,34 35-3,-70-1 1,35 1 1,1-35-1,34 35 1,-70-35 0,70 35-1,-35-35 1,1 35 0,-1-1 1,0-34-2,0 0 9,1 35-1,-1-35-7,0 0 0,0 35 0,1 0 15,-1-35-15,35 34-4,-35-34-6,0 0 26,1 0-2,34 35-22,-35-35-1,0 35 24,0-35-15,1 0 0,34 35 0,-35-35-16,0 0 15,0 0 3,35 34-5,-34-34 4,-1 0-1,0 0-1,0 35 16,1-35 0,-1 0-9,35 35-11,-35-35 9,0 0-6,35 35 15,-34-35-13,-1 0 0,35 34-1,-35-34 1,0 0-1,1 0 1,-1 0-15,35 35 14,-35-35 1</inkml:trace>
    </iact:actionData>
  </iact:action>
  <iact:action type="add" startTime="50086">
    <iact:property name="dataType"/>
    <iact:actionData xml:id="d4">
      <inkml:trace xmlns:inkml="http://www.w3.org/2003/InkML" xml:id="stk4" contextRef="#ctx0" brushRef="#br0">8201 9873 0,'0'-35'81,"0"0"-66,-35 35 3,35-34-1,-35 34 15,0 0-15,1-35-1,-1 35 1,0 0-1,0 0 18,1 35-18,34-1 18,0 1-1,0 0 17,34-35-30,1 35 27</inkml:trace>
    </iact:actionData>
  </iact:action>
  <iact:action type="add" startTime="55142">
    <iact:property name="dataType"/>
    <iact:actionData xml:id="d5">
      <inkml:trace xmlns:inkml="http://www.w3.org/2003/InkML" xml:id="stk5" contextRef="#ctx0" brushRef="#br0">13795 7579 0,'-35'0'145,"0"0"-134,1 34-7,-1-34 11,0 0 0,-104 0 2,0 35-1,0 0 1,70-35 0,-1 35-1,1-35 1,-1 34 0,35-34-1,-34 35 1,34-35 0,35 35-1,-34-35 1,-71 35 0,36 0 1</inkml:trace>
    </iact:actionData>
  </iact:action>
  <iact:action type="add" startTime="56126">
    <iact:property name="dataType"/>
    <iact:actionData xml:id="d6">
      <inkml:trace xmlns:inkml="http://www.w3.org/2003/InkML" xml:id="stk6" contextRef="#ctx0" brushRef="#br0">12822 7648 0,'-35'0'136,"1"35"-116,-1-35-8,35 35 9,-35-35-19,0 34 13,1-34 2,-1 35-1,0-35 1,0 35 0,1-35-1,-36 35 1,35 0 1,1-35 14,34 34-15,-35-34-15,35 35 12,-35-35 3,35 35 1,-35-35-2,35 35 312,35-35-295,0 0 22,0 0-39,-1 0 1,1 0 3,0 0-6,0 0 3,-1 0-1,1 0 3,-35 34 366</inkml:trace>
    </iact:actionData>
  </iact:action>
  <iact:action type="add" startTime="92526">
    <iact:property name="dataType"/>
    <iact:actionData xml:id="d7">
      <inkml:trace xmlns:inkml="http://www.w3.org/2003/InkML" xml:id="stk7" contextRef="#ctx0" brushRef="#br0">8861 16408 0,'0'-69'151,"35"69"-143,-1-35 4,-34 0-7,0 1 10,0-1 2,35 0-3,-35 0 18,0 1-15,0-1-1,35 0-14,-35-35 14,0 36 1,0-1-1,0 0 6,0 0-7,0 1-1,0-1 2,0 0 1,0 0 0,0 1 0,0-1-2,0-35 1,0 36 1,0-1 0,0 0 0,0 0-1,0 1 1,0-1-1,0 0 2,0 0 17,0 0-12,0 1-13,0-1 21,0 0-24,0 0 36</inkml:trace>
    </iact:actionData>
  </iact:action>
  <iact:action type="add" startTime="94054">
    <iact:property name="dataType"/>
    <iact:actionData xml:id="d8">
      <inkml:trace xmlns:inkml="http://www.w3.org/2003/InkML" xml:id="stk8" contextRef="#ctx0" brushRef="#br0">8861 15609 0,'0'-35'97,"0"0"-68,0 1-12,0-1-1,0 0 1,0-34-1,0 34 1,0 0 0,35 0-1,-35 0 1,0 1-16,0-1 15,34 0 1,-34 0 9,0 1 14,0-1-23,35 0 0,-35 0 0,0 1-16,0-1 15,35 35 1,0 0 140,-1 35-150,1 34 11,-35-34-13,35 0 8,-35 34 3,35-69 1,-35 35 0,0 0 17,0-1-17,0 1-1,34 0 0,-34 0 16</inkml:trace>
    </iact:actionData>
  </iact:action>
  <iact:action type="add" startTime="95901">
    <iact:property name="dataType"/>
    <iact:actionData xml:id="d9">
      <inkml:trace xmlns:inkml="http://www.w3.org/2003/InkML" xml:id="stk9" contextRef="#ctx0" brushRef="#br0">10563 13871 0,'-34'0'161,"-1"0"-154,35 34 1,-35-34 11,-34 35-2,34-35 0,-35 35 0,36-35-1,-1 0-14,35 35 13,-35-35 3,35 35-2,-35-35 1,1 0 0,-1 34-1,0-34 1,0 35 0,1-35 0,-36 35-1,36-35 1,-1 35 1,0-35-4,0 0 4,1 0 39,34 34-51,-35-34 27,0 0-10,35 35-9,-35-35 2,1 0 1</inkml:trace>
    </iact:actionData>
  </iact:action>
  <iact:action type="add" startTime="97214">
    <iact:property name="dataType"/>
    <iact:actionData xml:id="d10">
      <inkml:trace xmlns:inkml="http://www.w3.org/2003/InkML" xml:id="stk10" contextRef="#ctx0" brushRef="#br0">9869 13836 0,'0'35'184,"-35"-35"-169,35 34 2,0 1 6,-35-35-12,35 35 10,-35-35 3,35 35-16,-34 0 16,34-1 15,-35-34-23,0 70 1,0-70 0,1 35-1,-1-1-1,0-34 1,35 35-8,-35-35 20,1 0-11,34 35-1,-35-35 1,35 35 201,35-35-186,-1 0-15,-34 34-1,35-34 18,0 0 28,-35 35-23,35-35 9,34 0-24,-34 0 3,0 0-11,-1 35 1,36-35 0,-35 0-1,-1 0 1,1 0 0,34 35-16,-34-35 14,35 0 2,-36 0-1,1 0 1,0 0 0</inkml:trace>
    </iact:actionData>
  </iact:action>
  <iact:action type="add" startTime="106950">
    <iact:property name="dataType"/>
    <iact:actionData xml:id="d11">
      <inkml:trace xmlns:inkml="http://www.w3.org/2003/InkML" xml:id="stk11" contextRef="#ctx0" brushRef="#br0">9591 12550 0,'0'35'89,"0"-1"-82,-35-34 1,35 70 2,0-1 8,-70 36-3,36 34 2,-36-35 0,35 0-1,35-34 1,-34-1 0,-1-34-1,0 35 0,35-36 1,0 1-1,0 0 1,-35-70 109</inkml:trace>
    </iact:actionData>
  </iact:action>
  <iact:action type="add" startTime="107613">
    <iact:property name="dataType"/>
    <iact:actionData xml:id="d12">
      <inkml:trace xmlns:inkml="http://www.w3.org/2003/InkML" xml:id="stk12" contextRef="#ctx0" brushRef="#br0">9104 13210 0,'0'35'41,"0"0"-33,0 0 9,0-1-11,0 1 6,0 0 4,0 34 1,0-34-1,0 35 1,0-1 0,0-34 0,0 0-1,0-1 1,0 1 15,35-35 57,0-35-61,-1 35-10,36-69-2,-1-1 1,1 36-1,-35-1 1</inkml:trace>
    </iact:actionData>
  </iact:action>
  <iact:action type="add" startTime="108782">
    <iact:property name="dataType"/>
    <iact:actionData xml:id="d13">
      <inkml:trace xmlns:inkml="http://www.w3.org/2003/InkML" xml:id="stk13" contextRef="#ctx0" brushRef="#br0">6846 15783 0,'34'0'88,"1"0"-64,0-35-17,0 0 6,69-34 4,-35-36-1,-34 71 1,-70 34-1,35-35 17,70 0-16,-36 0-1,1 1 1,0 34-1,0-35 1,34 0 0,-34 0-1,0 0 1,-1 1 0,36-1-1,-1-35 1,-34 36 0,0-1 0,0 35 31,-35-35-30,34 35-5,1-35 309,0 35-307,-35-34 2,69-1-1,1-35 1,-35 70 0,-1-34 0</inkml:trace>
    </iact:actionData>
  </iact:action>
  <iact:action type="add" startTime="110182">
    <iact:property name="dataType"/>
    <iact:actionData xml:id="d14">
      <inkml:trace xmlns:inkml="http://www.w3.org/2003/InkML" xml:id="stk14" contextRef="#ctx0" brushRef="#br0">7575 14670 0,'35'0'73,"0"0"-66,-1 0 9,1 0 0,0 0-9,0 0 6,34-34 4,35 34-1,1-35 1,-36 35 0,-69-35-2,70 35 2,-1-35-1,-34 35 1,0 0 1,-1 0-1,-34 35 171,0 0-180,0 0 1,0 34 2,0 1 6,0-1 0,-34-34-1,34 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36:50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936">
    <iact:property name="dataType"/>
    <iact:actionData xml:id="d0">
      <inkml:trace xmlns:inkml="http://www.w3.org/2003/InkML" xml:id="stk0" contextRef="#ctx0" brushRef="#br0">23698 3511 0,'35'0'152,"-1"0"-136,36 35 5,-1 35-18,1-70 13,-35 34-2,34 36 3,0-35 0,1 34 0,-35-34-1,-1 0 1,1 34-1,0-34 1,0 35 0,-1 34-1,1 0 1,0 0 0,0 70-1,-35-69 1,0-1 0,0 0-1,34-34 1,-34-1 0,0 36-1,35-1 1,-35-35 0,35 1-1,-35-35 1,0 34 0,0 70 0,0-69-1,-35-1 1,0 36 0,1-36-1,-1 1 1,0-36-1,0 1 1,1 35 0,-1-36-1,0 1 1,-34 69 0,-1 1-1,35-71 1,-34 36 0,34-70-1,1 35 1,-1-35 0,-35 35-1,1-35 1,-1 34 0,-34-34-1,35 0 1,-36 0 0,-68 0 0,68 0 0,-68 0-1,34 0 0,-35 0 2,35 0-2,35 0 0,-35-34 1,34 34 0,1-70-1,35 70 1,-36-35 0,36 35-15,-1 0 12,1 0 3,-1-35 0,1 35 0,-35 0-1,34 0 1,-34 0-1,34-34 1,-34 34 0,-35 0-1,70 0 1,-1 0 0,1 0-1,-1 0 1,36 0 0,-71 0-1,36 0 1,34-35 0,-34 35 0,-1 0-1,35 0 0,-34 0 1,-1 0 0,36 0 0,-36 0-1,35 0 1,-34 0 0,-1 0-1,-34 0 1,69 0 0,-34-35-1,34 35 1,0 0 0,35-35-1,-34 35 1,-1 0-1,0-34 1,0-1 0,1 0-1,-36 0 1,35 1 0,1-1 0,-1 35-1,0-35 1,0 0 0,35 1-1,-69-1 1,34 0-1,-34-69 2,-1 34-2,1 35 1,34 1-1,0-36 1,0 70 0,35-35-1,0 1 1,-34-1 0,34 0-1,0-34 1,0 34-16,-35 0 14,35-34 2,-35-1 0,35 1-1,-35-1 1,35 35 0,0 0-1,0-34 1,0 34 0,0 0-1,0 1 1,0-36-1,0 1 1,0 34 1,35-35-2,-35 1 1,35 34-1,0 0 1,-1 0 0,-34 1 0,35-1-1,35 35 1,-36-70-1,36 36 1,34-1-1,-34 35 1,-1-35 0,1 0 0,34 35-1,-35 0 1,1-34-1,-1 34 1,1 0 0,-35 0 0,34 0-1,-34 0 1,0 0 0,34-35-1,1 35 1,-36 0 0,1-35-1,35 35 1,-36 0 0,1 0-1,35-35 1,-1 1 0,35-1-1,-34-35 1,-1 36 0,-34-1-15,69-35 13,-34 35 1,34 1 1,0-36-1,1 35 1,-1 1-1,-35-1 1,1 0 0,34 35 0,0-35-1,-34 35 1,34-34-1,0 34 1,-34 0 0,-1 0 0,1 0-1,-1 0 1,1 0-1,-36 0 1,36 0 0,-35 0-1,69 0 1,-35 0 0,1 0-1,-1 0 1,36 34 0,-71-34-1,1 0 1,0 0 0,0 0-1,-1 0 1,1 0 0,35 35 1,-36-35-2,1 0 0,0 0 0,104 0 1,-139 35 0,35-35-1</inkml:trace>
    </iact:actionData>
  </iact:action>
  <iact:action type="add" startTime="92344">
    <iact:property name="dataType"/>
    <iact:actionData xml:id="d1">
      <inkml:trace xmlns:inkml="http://www.w3.org/2003/InkML" xml:id="stk1" contextRef="#ctx0" brushRef="#br0">16714 4659 0,'0'69'167,"0"-34"-138,0 0-12,0-1-15,0 1 13,0 0 1,0 34 1,0-34 0,-35 70-1,35-36 1,0 1 0,-35-36-1,35 36 1,-35-1 0,35-34-1,0 0 1,0 0 0,0-1-15,-34 1 12,34 0 3,0 0 0,0-1-1,0 1 1,-35 35-1,35-35 1,0-1 0</inkml:trace>
    </iact:actionData>
  </iact:action>
  <iact:action type="add" startTime="93392">
    <iact:property name="dataType"/>
    <iact:actionData xml:id="d2">
      <inkml:trace xmlns:inkml="http://www.w3.org/2003/InkML" xml:id="stk2" contextRef="#ctx0" brushRef="#br0">16436 5389 0,'0'34'31,"-35"36"-14,35-1 0,0 1-1,0-1 1,0 1 0,0-35 0,0 34-1,0 1-13,0-35 13,0-1 1,0 1-3,35 0 4,-1-35 119,1 0-106,0-35-17,0 35 3,34-69 0,1 34-1,-1-35 1,35 1-15,-34-1 14,-1 35 1,-34 35-1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17T09:48:14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00">
    <iact:property name="dataType"/>
    <iact:actionData xml:id="d0">
      <inkml:trace xmlns:inkml="http://www.w3.org/2003/InkML" xml:id="stk0" contextRef="#ctx0" brushRef="#br0">12023 9073 0,'35'-34'160,"-35"-36"-151,0 35 5,0 1-13,0-71 16,0 1-1,0 0 1,0-1-1,0 36 1,0-1 0,0-34-1,0 0 1,0 0 0,34-1 0,1 1-1,-35 34 1,0 1 2,0-1-5,0 1 3,0-35-1,0 34 1,0 35 0,0 1 0,0-1-1,0 0 1,0 0 0,0-34-1,0 34 1,0 0-1,0 0 1,0-34 0,0 34-1,0-34 1,0 34 0,0-35-1,0 36 1,0-36 0,0 35-1,0 1 1,0-1-1,0 0 1,0-35 0,0 36-1,0-1 1,0 0 0,0 0-1,0 1 1,0-36 0,0 35-1,0 1 1,0-71 0,0 1-1,0 35 1,0-1 0,0 0-1,0 1 1,35-1-1,-35 1 1,35-35 0,-1-35 0,-34-70-1,0 70 1,0-104-1,0 34 1,0 35 0,0 0 0,0 70-1,0-70 1,0 35 0,0 0-1,0 35 1,0-35 0,0 35-1,0-35 1,0-1-1,0 36 1,0 0 0,0 0 0,0 34-1,0 1 1,0-1-1,0 0 1,0 36 0,0-36-1,35 1 1,-35-1 0,35-34 0,-35 69-1,0-34 1,0 34-1,0 0 1,0 0 0,35 1 0,-35-1-1,0 0 1,0 0-1,0 0 1</inkml:trace>
    </iact:actionData>
  </iact:action>
  <iact:action type="add" startTime="12724">
    <iact:property name="dataType"/>
    <iact:actionData xml:id="d1">
      <inkml:trace xmlns:inkml="http://www.w3.org/2003/InkML" xml:id="stk1" contextRef="#ctx0" brushRef="#br0">15046 1287 0,'-35'34'73,"0"36"-67,1-1 8,-1 70-11,0-69 12,0 69 0,-69 70 2,35-1-1,-1-69 1,35-34 0,1 34-1,-1 34 1,-35-103 0,70-1-1,-34-69 1</inkml:trace>
    </iact:actionData>
  </iact:action>
  <iact:action type="add" startTime="13275">
    <iact:property name="dataType"/>
    <iact:actionData xml:id="d2">
      <inkml:trace xmlns:inkml="http://www.w3.org/2003/InkML" xml:id="stk2" contextRef="#ctx0" brushRef="#br0">14247 2329 0,'0'35'72,"-35"35"-65,35-1 5,0-34 5,0 35 0,0 69-1,0 0 1,0 35-16,-35-1 16,35-103-2,0-1 2,0 1 0,0-35-1,0-1 1,35 1 0,0-35 61,-1 0-22,1 0-40,0-35 0,34 1 1,1-36 0,-1 1-1,36-1 1,-71 35 0,1 1-1</inkml:trace>
    </iact:actionData>
  </iact:action>
  <iact:action type="add" startTime="15371">
    <iact:property name="dataType"/>
    <iact:actionData xml:id="d3">
      <inkml:trace xmlns:inkml="http://www.w3.org/2003/InkML" xml:id="stk3" contextRef="#ctx0" brushRef="#br0">13308 5667 0,'0'-35'184,"35"35"-152,0 0-19,0-35 3,-1 35-14,1 0 13,69-35 3,-69 35-3,0 0 2,34 0 0,-34-34-1,0 34 1,34-35 0,-34 35-1,0-35 1,0 0 0,-1 1-1,36 34 1,-35-35 0,-1-35-1,1 70 1,0-34 0,-35-1 16,35 35-27,-35-35 21,34 0-10,1 1-5,-35-1 9,35 35-4,-35-35 0,35 0 16,-35 0 0,34 35-16,1-34 0,-35-36-1,35 70 1,0-35 0,-1-34-1,-34 34 1,35-34-16,-35 34 15,35 0 0,-35 0 1,0 1 0,35-36-1,-35 35 1,0 0 16,0 1-16,0-1 16,0 0 1,0 0-1,0 1 0,0-1 1,-35 35-18,35-35 1,-35 35-16,35-35 31,-35 35-15,1 0-15,34-34 14,-35 34 8,0-35 17,0 35-7,1 0-13,-1 0 44,0 0-34,0 0-15,1 0 2,-36 0-2,1 0 1,34 0 0,0 0-1,0 0 1,1 0-1,-1 0 1,0 0 16,0 0-15,-34 35-2,34-35 2,-34 0-3,34 0 2,0 0-1,-34 34 1,34-34 0,0 0-1,0 35 1,1-35-1,-36 0 1,1 35 0,-1 0-1,1-1 1,34 1 0,0-35-1,0 35 1,-34-35 0,69 35 16,-35-35-17,0 34 18,35 1-18,-34-35 1,-1 35 0,0 0-1,35 0 18,-34-35-30,34 34 9,0 1 6,-35-35-5,35 35 19,-35-35-16,35 35-1,-35-1 1,35 1-1,-34-35 1,34 35 0,-35-35 0,35 35-17,-35-35 17,35 34-1,0 1 1,-35 0 16,35 0-16,0-1 16,0 1-16,0 0 16,0 0-17,0 0 18,0-1-17,0 1-1,0 0 1,35-35 0,-35 35-1,35 34-15,-35-34 15,0 0 3,35-35-4,-35 34 18,34-34-17,-34 35 18,35-35-18,0 0 18,-35 35-18,35-35 1,-1 0-16,1 35 15,0-35 1,-1 0 16,1 0-17,0 0 18,-35 34-33,35-34 15,-1 0 17,36 0-17,-35 0 1,34 0-16,-34 0 15,34 0 1,-34 0 0,0 0-1,0 0 1,-1 0 16,1 0-23,0 0 13,-35-34-21,35 34 13,-1 0 2,1-35-1,0 35 1,0-35 0,-1 0 16,1 35-17,0 0 18,-35-34-18,35 34 17,-35-35-16,34 35 0,1-35-1,0 0 1,0 1 0,-35-1-11,34 35 5,1-35 6,-35 0-1,70 1 1,-36-1 0,1 35 0,0-35-1,0 0 1,-1 0-1,1 1 3,0 34-4,-35-35 1,69 0 1,-69-34 0,35 34-1,0 0 1,0 0 16,-35 1-16,0-1 16,0 0-26,34 35 3,-34-35 7,0 1-1,35-1 1,-35 0 0,0 0-1,0 0 1,0 1 0,0-1 16,0 0-17,0 0 1,0 1 16,0-1-16,-35 35 110,1 0-121,-1 0 11,-35-35-16,1 0 15,-35 1 1,-1-1 0,71 0-1,-1 35 1,0 0-1,0 0 1,1 0 0,-36 0-1,35 0 1,1 0 0,-36 0 0,35 0-1,-34 0 1,34 0 16,0 0-17,1 0 1,-1 0-15,-69 0 13,34 0 2,1 0-1,-1 35 2,1-35-2,-1 35 0,35-1 2,1 1-2,-1-35 1,-35 35-1,1 0 1,34-35-1,1 34 1,-1 1 0,-35 0-1,36-35 1,-1 69 0,0-34-1,0 0 1,1 0 0,34 0-1,0-1 1,-35 1 0,35 0-1,-70 34 1,70 1 0,0-35-1,0 34 1,-34-34 0,34 0-1,0-1 0,0 1 1,0 0 0,0 0-1,0 0 1,0-1 0,0 1-1,34 0 2,-34 0-2,0-1 1,35-34 0</inkml:trace>
    </iact:actionData>
  </iact:action>
  <iact:action type="add" startTime="32819">
    <iact:property name="dataType"/>
    <iact:actionData xml:id="d4">
      <inkml:trace xmlns:inkml="http://www.w3.org/2003/InkML" xml:id="stk4" contextRef="#ctx0" brushRef="#br0">14455 6849 0,'0'-35'65,"0"0"-42,-35 0 3,1 1-10,-1-1 1,0-35-1,35 36-15,-35 34 16,1-35-1,-1 35 125</inkml:trace>
    </iact:actionData>
  </iact:action>
  <iact:action type="add" startTime="33692">
    <iact:property name="dataType"/>
    <iact:actionData xml:id="d5">
      <inkml:trace xmlns:inkml="http://www.w3.org/2003/InkML" xml:id="stk5" contextRef="#ctx0" brushRef="#br0">14455 6536 0,'0'-35'39,"-35"35"17,35-35-48,-34 35 0,-1 0 9,0 0 14,35-35 1,-35 35-30,1 0 52,-1 0-27,0 0 19,35 35 2,0 0-33,0 0-7,35 34 10,0 36-3,-1-36 2,-34-34-1,35-35 1,0 0 20</inkml:trace>
    </iact:actionData>
  </iact:action>
  <iact:action type="add" startTime="35227">
    <iact:property name="dataType"/>
    <iact:actionData xml:id="d6">
      <inkml:trace xmlns:inkml="http://www.w3.org/2003/InkML" xml:id="stk6" contextRef="#ctx0" brushRef="#br0">13656 3338 0,'0'34'96,"0"1"-89,0 0 12,0 0-3,35 104-15,-35-35 16,34 0-1,-34 1 1,0-36 0,35-34-1,-35 0 1,0-1 16</inkml:trace>
    </iact:actionData>
  </iact:action>
  <iact:action type="add" startTime="35923">
    <iact:property name="dataType"/>
    <iact:actionData xml:id="d7">
      <inkml:trace xmlns:inkml="http://www.w3.org/2003/InkML" xml:id="stk7" contextRef="#ctx0" brushRef="#br0">13621 3859 0,'0'35'9,"0"0"8,0-1-1,0 1-14,0 69 14,0-34 0,0-35 1,35-1 0,0-34 41,-1 0-34,1 0-7,0-34 0,0-1-1,34 0 1,-34-34-16,34 34 16,-69 0-1</inkml:trace>
    </iact:actionData>
  </iact:action>
  <iact:action type="add" startTime="50875">
    <iact:property name="dataType"/>
    <iact:actionData xml:id="d8">
      <inkml:trace xmlns:inkml="http://www.w3.org/2003/InkML" xml:id="stk8" contextRef="#ctx0" brushRef="#br0">13169 6014 0,'0'-34'112,"0"-1"-65,0 0 98,-34 35-137,34-35 20,-35 35-12,35-34 11,-35 34 31,35-35-43,-35 35 35,35-35-16,-34 35-1,-1 0 0,35-35-16,-35 35 98,0 0-92,1 0 6,-1 0-13,35-35 1,-35 35 89,1 0-78,-1 0 5,0 0 2,0 35-3,1-35 1,-1 35-17,0-35 1,0 35-16,1-35 59,-1 35-34,0-35 6,35 34-18,0 1 26,-35-35-30,35 35 24,-34 0-15,34-1 31,34 1-10,1-35-16,0 0-7,-35 35-1,35 0 1,34-35 0,-34 0-1,-35 34 1,35-34 0,-1 0 16,1 0-9,0 0 8,0 0 0,-1 0 13,1 0-8,0 0-5,-1 0-1,1 0-16,0 0 4,0 0-6,-35-34 12,34 34-13,1 0 8,0 0 3,-35-35 17,35 35-23,-1 0-1,-34-35 1,0 0 126,0 1-110,0-1 5,0 0 3,0 0-9,0 1-2,-34 34-28,34-35 38,-35 35 1,0 0 55,35-35-88,-35 35 7,1 0 9,-1 0 18,0 0 3,0 0-11,1 0-12,-1 0 11,0 0 24,1 0-34,-1 0 9,0 0 33,0 0-44,1 0-5,-1 35 1,0-35-1,0 0 35,35 35-18,-34-1 0,34 1 1,-35 0-32,35 0 14,0-1 15,0 1-14,-35-35-9,35 35 18,0 0 7,0-1 20,35-34-39,-35 35 19</inkml:trace>
    </iact:actionData>
  </iact:action>
  <iact:action type="add" startTime="57739">
    <iact:property name="dataType"/>
    <iact:actionData xml:id="d9">
      <inkml:trace xmlns:inkml="http://www.w3.org/2003/InkML" xml:id="stk9" contextRef="#ctx0" brushRef="#br0">8479 6466 0,'0'-35'89,"0"1"-74,-35 34 6,35-35-18,0 0 28,-70 0-15,36 35 1,34-34 0,-35 34-1,35-35 1,-35 35 0,35-35-1,-35 35 1,35-35 0,-34 35-16,34-34 15,-35-1 0,0 35 3,35-35-5,-35 0 3,35 1 16,-34 34 1</inkml:trace>
    </iact:actionData>
  </iact:action>
  <iact:action type="add" startTime="58636">
    <iact:property name="dataType"/>
    <iact:actionData xml:id="d10">
      <inkml:trace xmlns:inkml="http://www.w3.org/2003/InkML" xml:id="stk10" contextRef="#ctx0" brushRef="#br0">8374 5875 0,'-34'-34'129,"-36"34"-123,35-35 5,-69 0 5,35 0 1,34 35 0,35-35-1,-35 35 36,0 0-37,1-34 1,-1 34 0,35 34 192,0 1-182,0 35-9,0-1-1,0 36 1,0-36 0,0 1-1,0-36 1,35-34 121,-1-34-130</inkml:trace>
    </iact:actionData>
  </iact:action>
  <iact:action type="add" startTime="60052">
    <iact:property name="dataType"/>
    <iact:actionData xml:id="d11">
      <inkml:trace xmlns:inkml="http://www.w3.org/2003/InkML" xml:id="stk11" contextRef="#ctx0" brushRef="#br0">11536 6501 0,'-34'0'144,"34"-35"-129,0 0-7,-35 1 5,35-36 3,-35 1 1,0-1 0,35 35 0,-34 35-1,34-34 0</inkml:trace>
    </iact:actionData>
  </iact:action>
  <iact:action type="add" startTime="60811">
    <iact:property name="dataType"/>
    <iact:actionData xml:id="d12">
      <inkml:trace xmlns:inkml="http://www.w3.org/2003/InkML" xml:id="stk12" contextRef="#ctx0" brushRef="#br0">11467 5980 0,'0'-35'80,"0"0"-72,0 0-1,-35 35 2,-34-69 7,34-1 1,0 70 46,0 0-7,35 35-42,-34 0 3,34 0 0,-35 104-1,35 0 0,0-35 1,0 35 0,35-104 0</inkml:trace>
    </iact:actionData>
  </iact:action>
  <iact:action type="add" startTime="68627">
    <iact:property name="dataType"/>
    <iact:actionData xml:id="d13">
      <inkml:trace xmlns:inkml="http://www.w3.org/2003/InkML" xml:id="stk13" contextRef="#ctx0" brushRef="#br0">12301 6431 0,'69'0'232,"-34"0"-210,0 0-6,0 0-14,-1 0 13,1 35 1,0-35 1,0 0 0,-1 0 0,1 0 0,0 0 16,0 0-17,-1 0 1,1 0-1,0 0 1,-1 0 0,1 0-1,0 0 1,0 0 0,-1 0-17,1 0 17,0 0 0,0 0-1,-1 0 1,1 0 0,0 0 16,0 0-17,-1 0 1,1 0-1,0 0 1,0 0 0,-1 0-1,1 0 1,0 0-11,0 0 18,-1 0-4,1 0-3,0 0 0,-35-35-15,35 35 13,-1 0 2,1 0-2,0 0 2,0 0 0,-1 0-1,1-34 1,0 34 0,0 0 0,34 0 0,-34 0-1,34-35 1,-34 35 16,0-35-17,0 35 1,-1-35 0,1 35 16,-35-34-16,35 34 20,-35-35-24,35 0 22,-35 0 21,0 1 24,0-1 41,-35 0-99,0 35-3,35-35-2,-35 35 4,1 0 25,-1 0-36,0 0 13,0 0-6,1 0-1,-1 0 1,0 0 0,0 0-1,1 0 1,-1 0-1,0 0 1,0 0-5,1 0 9,-1 0-4,0 0-8,0 0 16,1 0-9,-1 0 0,0 0-8,0 0 18,1 0-9,-1 0 0,0 0-1,0 0-15,1 0 26,-1 0-5,0 35-5,-34-35-1,34 0 1,0 0 7,0 0 0,1 0 0,-1 0-12,0 0 8,0 0 10,1 0-14,-1 0-14,0 0 14,0 0 0,1 0 1,-1 0-1,-34 0 1,34 0-1,0 0 6,0 0 6,1 0-11,-1 0-1,-35 0 1,36 0-14,34 35 11,-35-35 2,0 0 16,0 0 3,1 0-18,-1 0-1,0 35 1,0-35 0,1 0-15,34 34 62,-35-34-47,0 0 0,35 35-1,-35 0 1,35 0-3,-34-35 22,34 34-19,0 1 10,0 0 12,0 0 2,34-35-25,-34 34-5,35-34 5,35 0 189,-36-34-197</inkml:trace>
    </iact:actionData>
  </iact:action>
  <iact:action type="add" startTime="72403">
    <iact:property name="dataType"/>
    <iact:actionData xml:id="d14">
      <inkml:trace xmlns:inkml="http://www.w3.org/2003/InkML" xml:id="stk14" contextRef="#ctx0" brushRef="#br0">15324 5910 0,'-35'0'72,"0"35"-50,1-35-12,34 35 14,-35-35-24,0 34 17,35 1 14,-35 0 20,35 0-30,0-1 25,0 1-10,35 0 11,-35 0-23,35-35-10,0 34 15,-1-34-12,1 0-15,0 35 13,34-35 3,-34 0-3,35 35 2,-36-35-1,70 0 1,-69 35-1,35-35 1,-1 0 0,35 0-1,-69 0 1,35 0 0,-36 0 0,1 0-1,35 0 1,34 0 0,35 0-1,-70 0 1,36 0-1,-36 0 1,1 0 0,-36 0 0,1 0 1,0 0-1,0 0 0,-1 0 14,36 0-15,-35 0 1,34 0 0,-34 0-1,-35-35 1,35 35 5,-1 0-6,-34-35-4,35 35 5,0 0 0,-35-35-1,35 35 2,-35-34-2,34 34 0,-34-35 7,35 35 4,-35-35-10,0 0-4,0 1 7,0-1 30,0 0-17,0 0-16,0 1 33,-35 34-36,35-35 9,-34 35 2,-1 0 87,35-35-86,-35 35-9,0 0 0,1 0-1,34-35 1,-35 35 138,-35 0-127,36 0-11,-1 0-17,-69 0 17,34 0-1,35 0 2,1 0 32,-1 0-36,0 0 4,0 0-1,1 0-1,-1 0-15,0 0 15,0 0 17,1 0-16,-1 0 16,0 35-16,0-35-9,1 0 1,-1 0 8,0 0 5,0 0 22,1 0-27,-1 0-6,0 35 5,0-35 0,1 0 7,-1 0-6,0 0 0,0 0-10,1 0 17,-1 0-16,0 0 3,-34 0 6,34 0 0,-35 0-1,36 0 11,-1 0 12,0 0-30,1 0 23,-1 0-16,0 0 11,0 0-27,1 0 17,-1 0 0,0 0 15,35 35-15,-35-35 2</inkml:trace>
    </iact:actionData>
  </iact:action>
  <iact:action type="add" startTime="100379">
    <iact:property name="dataType"/>
    <iact:actionData xml:id="d15">
      <inkml:trace xmlns:inkml="http://www.w3.org/2003/InkML" xml:id="stk15" contextRef="#ctx0" brushRef="#br0">18312 5145 0,'-35'0'98,"1"0"-90,-1 0-2,-35 35 2,36-35 7,-105 35 2,34 34 0,36-34-2,-1 0 1,36 0 1,-36-35 0,1 69-1,-1-69 1,70 35 0,-35 0-1,1-35 2,34 34-1</inkml:trace>
    </iact:actionData>
  </iact:action>
  <iact:action type="add" startTime="101156">
    <iact:property name="dataType"/>
    <iact:actionData xml:id="d16">
      <inkml:trace xmlns:inkml="http://www.w3.org/2003/InkML" xml:id="stk16" contextRef="#ctx0" brushRef="#br0">17513 5215 0,'-35'0'26,"0"35"-13,1-35 5,34 34-2,-70-34 1,70 35-1,-35 0 1,1 0 0,-1-1-15,0 1 29,0 0-14,35 0 0,-34-1-1,34 1-8,-35-35 2,35 35 6,-35 0 1,70-1 190,34-34-198,-34 35-4,0-35 8,34 0 3,1 35 0,34-35 1,-69 0 0,0 0 16,-1 0-17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13B2596-90B4-4E88-8E8D-54D7B550CA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26F2B1C-DE9C-4686-B954-A16C8A8DAD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1C49AEB-8B6C-487D-99D3-9B5560F8A9D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1AE59622-9FD6-4170-9A12-5865BFF028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57277780-BB74-490D-AD64-23BD68917A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3E8D837D-2AA5-4A15-8632-ED7F49AD7D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3E9461F9-DFA5-48E7-A429-A6138F3A39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767AB306-6BAA-48FE-8A53-E37567F2F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BBD98E-79D1-41B3-888C-6C2364F3799E}" type="slidenum">
              <a:rPr lang="it-IT" altLang="it-IT" sz="1200" b="0" smtClean="0"/>
              <a:pPr/>
              <a:t>2</a:t>
            </a:fld>
            <a:endParaRPr lang="it-IT" altLang="it-IT" sz="1200" b="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574BC09-2F95-40E4-9914-E1D0AD1DD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BA7F6985-2E34-4B1F-AA78-340BB32F8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485411D-72B4-431C-9ED3-539790ECE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9D9A06F-4DDF-401B-8181-03A6C87FA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146A23-E911-4C84-9A5E-B3D6C6AAC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E0BB20-0C63-4771-9574-D8E7F0E93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4BAF82-A8B9-4F40-97EA-ED13FFEE5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29377-7145-4FE0-8CA1-55A82CA249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40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320D61-E37A-4DA6-BC42-1E1507BCB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DF6209-D030-4126-BADA-7B540E86AB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ED5255-4B96-489A-ABF2-44001324D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B8E4-1583-4FE8-8550-7B1D1AD5D8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536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5035"/>
            <a:ext cx="2057400" cy="585073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5035"/>
            <a:ext cx="5969000" cy="585073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1435C1-6DCA-4CE0-8842-ED1BDC198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8F32B7-A8E7-435D-B819-7CCEA6513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30CEB-3771-43B3-8428-0C370615F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7AEE-1D85-49E2-9AC7-E026C61479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338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A14AF3-5D16-4A0C-90D5-9F1D2DAE0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077F42-8F76-4C3C-912D-B59FFE9356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EAA42-880E-4E4B-B529-92FDF27C0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810D-8D3C-4902-90F3-E177EFEBC2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983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8B3D9F-4BD4-426C-AB1C-F27E302BD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FC5B2B-F045-4F2E-9EDD-766B0E8ED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625DD-5A19-4021-8CBA-C2A622B4D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C6EBB-DCC6-4171-8BA2-9B93B2BAF2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014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5255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600200"/>
            <a:ext cx="4013200" cy="45255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403B2-4CAE-47A5-A5E4-3B18B0EFD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95E84-72A3-4DD3-8F94-DFCE5C6F0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42997-AF4E-450D-9A7E-D1C6354FC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0EEA-84A6-4873-86F6-8EA03CDC33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17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8CAAF0-F5F2-4787-B3A5-3BE0F18B6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5B4D3A-BEE0-491A-8362-C0BD2038F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FBA6C2-BE6E-469C-8A20-112C26DF86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747D-A3F6-470E-99B8-62C71AC983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681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9B8FB1-957A-4CFD-A3FC-E6920FD67A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0C9EEB-E866-4CBE-8E21-7AFC3436F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0C42EB-7E0D-440F-B946-3992C99FF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7F815-F991-430E-BAE9-D6F344B025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111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C7C301-4D99-4E12-A1E1-E74547077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4B96F7-BE9C-4369-A13C-D7F681535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645A87-DED4-44CC-9EB6-52DC40266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A0F1C-0CCB-4EB8-AC72-BE0A4FF841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215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B36CA-4FB4-4521-A0B9-C22BEE7D6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43DC6-0492-4970-A933-FD0A01520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E423F-79C1-4B49-A96F-FC90A0BDD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EBA25-F29C-49E7-BFEC-6304074B98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801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8B2B3-4BDD-47E2-8C19-8D51F866A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C41570-AD4C-4C80-A759-DE72C827E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7BD95-0461-45DF-8315-418537CDE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6567A-5E86-409B-B9E4-D72D1924B6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912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AA0CCD-01EF-4580-8DDD-174F9EBE1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E10F889-824C-467E-A788-D4D984C15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A13622-839D-4EC2-A113-088F4C4475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6EAA16-525B-487C-936B-B2C818D39E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F813AA-A6CD-4EA8-A79F-EDE6DB00C6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560A0DCC-89AA-4DDF-B369-2AB28191D8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microsoft.com/office/2011/relationships/inkAction" Target="../ink/inkAction10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1.xm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12.m4a"/><Relationship Id="rId7" Type="http://schemas.openxmlformats.org/officeDocument/2006/relationships/image" Target="../media/image19.jpeg"/><Relationship Id="rId2" Type="http://schemas.microsoft.com/office/2007/relationships/media" Target="../media/media1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11/relationships/inkAction" Target="../ink/inkAction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3.m4a"/><Relationship Id="rId7" Type="http://schemas.microsoft.com/office/2011/relationships/inkAction" Target="../ink/inkAction13.xml"/><Relationship Id="rId2" Type="http://schemas.microsoft.com/office/2007/relationships/media" Target="../media/media1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7.png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11" Type="http://schemas.microsoft.com/office/2011/relationships/inkAction" Target="../ink/inkAction14.xml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microsoft.com/office/2011/relationships/inkAction" Target="../ink/inkAction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microsoft.com/office/2011/relationships/inkAction" Target="../ink/inkAction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microsoft.com/office/2011/relationships/inkAction" Target="../ink/inkAction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microsoft.com/office/2011/relationships/inkAction" Target="../ink/inkAction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microsoft.com/office/2011/relationships/inkAction" Target="../ink/inkAction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microsoft.com/office/2011/relationships/inkAction" Target="../ink/inkAction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905B5E-B64C-44A5-AB27-CED661B2BADB}"/>
              </a:ext>
            </a:extLst>
          </p:cNvPr>
          <p:cNvSpPr txBox="1"/>
          <p:nvPr/>
        </p:nvSpPr>
        <p:spPr>
          <a:xfrm>
            <a:off x="1847536" y="260648"/>
            <a:ext cx="544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I tetrapodi primitivi (</a:t>
            </a:r>
            <a:r>
              <a:rPr lang="it-IT" sz="2400" dirty="0" err="1"/>
              <a:t>stem</a:t>
            </a:r>
            <a:r>
              <a:rPr lang="it-IT" sz="2400" dirty="0"/>
              <a:t> </a:t>
            </a:r>
            <a:r>
              <a:rPr lang="it-IT" sz="2400" dirty="0" err="1"/>
              <a:t>tetrapods</a:t>
            </a:r>
            <a:r>
              <a:rPr lang="it-IT" sz="2400" dirty="0"/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530ED9-E852-495F-B4F4-B65DD3B7CD5C}"/>
              </a:ext>
            </a:extLst>
          </p:cNvPr>
          <p:cNvSpPr txBox="1"/>
          <p:nvPr/>
        </p:nvSpPr>
        <p:spPr>
          <a:xfrm>
            <a:off x="251520" y="1196752"/>
            <a:ext cx="3771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Spesso si fa riferimento a questi tetrapodi come ad «anfibi».</a:t>
            </a:r>
          </a:p>
          <a:p>
            <a:endParaRPr lang="it-IT" dirty="0"/>
          </a:p>
          <a:p>
            <a:r>
              <a:rPr lang="it-IT" dirty="0"/>
              <a:t>Sono notevolmente diversi dagli anfibi attuali e presentano molti caratteri che li avvicinano ai pesci «crossopterigi».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3512B6-4862-49C0-A6F9-9A2ECCE1C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2" y="946231"/>
            <a:ext cx="4338845" cy="59117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007AC37-B308-4733-A9AF-C727261960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1000" y="2503080"/>
              <a:ext cx="4003200" cy="35168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007AC37-B308-4733-A9AF-C727261960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1640" y="2493720"/>
                <a:ext cx="4021920" cy="35355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6CE8E2-36BA-4D03-9E52-8B36B36C4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82"/>
    </mc:Choice>
    <mc:Fallback xmlns="">
      <p:transition spd="slow" advTm="24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450AC516-B2B4-43CC-83DF-B57AB752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03" y="1571402"/>
            <a:ext cx="6191993" cy="37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1A8D99D-0604-41CB-9438-18C9101448D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3840" y="688320"/>
              <a:ext cx="5604120" cy="4518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1A8D99D-0604-41CB-9438-18C9101448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4480" y="678960"/>
                <a:ext cx="5622840" cy="453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77B567-62F8-4004-8715-CC7BB2B42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1"/>
    </mc:Choice>
    <mc:Fallback xmlns="">
      <p:transition spd="slow" advTm="17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>
            <a:extLst>
              <a:ext uri="{FF2B5EF4-FFF2-40B4-BE49-F238E27FC236}">
                <a16:creationId xmlns:a16="http://schemas.microsoft.com/office/drawing/2014/main" id="{86549379-91E1-4599-A241-FF31CA76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44" y="4480355"/>
            <a:ext cx="7560096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it-IT" altLang="it-IT" sz="1275" dirty="0"/>
              <a:t>- Possedeva arti posteriori con </a:t>
            </a:r>
            <a:r>
              <a:rPr lang="it-IT" altLang="it-IT" sz="1275" u="sng" dirty="0"/>
              <a:t>7 dita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it-IT" altLang="it-IT" sz="1275" dirty="0"/>
              <a:t>- L'esatto numero di dita sulla "mano" non è conosciuto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 Il cranio era grande e robusto con </a:t>
            </a:r>
            <a:r>
              <a:rPr lang="it-IT" altLang="it-IT" sz="1275"/>
              <a:t>grandi denti.</a:t>
            </a:r>
            <a:endParaRPr lang="it-IT" altLang="it-IT" sz="1275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 Probabile presenza di branchie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 - Aveva una lunga coda fornita di una sorta di pinna sorretta da raggi ossei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 La lunghezza massima raggiungeva 1,5 metri </a:t>
            </a:r>
          </a:p>
        </p:txBody>
      </p:sp>
      <p:pic>
        <p:nvPicPr>
          <p:cNvPr id="98307" name="Picture 3" descr="ichtyostega">
            <a:extLst>
              <a:ext uri="{FF2B5EF4-FFF2-40B4-BE49-F238E27FC236}">
                <a16:creationId xmlns:a16="http://schemas.microsoft.com/office/drawing/2014/main" id="{CB938F3E-AFB6-49DA-BDFF-F75CD2D1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73124"/>
            <a:ext cx="6136394" cy="29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6">
            <a:extLst>
              <a:ext uri="{FF2B5EF4-FFF2-40B4-BE49-F238E27FC236}">
                <a16:creationId xmlns:a16="http://schemas.microsoft.com/office/drawing/2014/main" id="{6281663C-2E4B-487A-A633-B375827AE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253817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Ichthyostega</a:t>
            </a: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B3FB1FF-6FAA-435E-AA99-3713B4FDDE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02800" y="1864800"/>
              <a:ext cx="3890520" cy="1827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B3FB1FF-6FAA-435E-AA99-3713B4FDD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3440" y="1855440"/>
                <a:ext cx="3909240" cy="1846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FB3A08-5D89-4F57-8BFC-980450E5D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60"/>
    </mc:Choice>
    <mc:Fallback xmlns="">
      <p:transition spd="slow" advTm="14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8">
            <a:extLst>
              <a:ext uri="{FF2B5EF4-FFF2-40B4-BE49-F238E27FC236}">
                <a16:creationId xmlns:a16="http://schemas.microsoft.com/office/drawing/2014/main" id="{9C0130CA-3DD1-4C85-911F-4527284E7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025" y="114300"/>
            <a:ext cx="3134192" cy="72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altLang="it-IT" sz="1800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Ichthyostega</a:t>
            </a:r>
          </a:p>
          <a:p>
            <a:pPr algn="ctr">
              <a:lnSpc>
                <a:spcPct val="120000"/>
              </a:lnSpc>
            </a:pPr>
            <a:r>
              <a:rPr lang="it-IT" altLang="it-IT" sz="1800">
                <a:solidFill>
                  <a:srgbClr val="990000"/>
                </a:solidFill>
              </a:rPr>
              <a:t>e</a:t>
            </a:r>
            <a:r>
              <a:rPr lang="it-IT" altLang="it-IT" sz="1800" i="1">
                <a:solidFill>
                  <a:srgbClr val="990000"/>
                </a:solidFill>
              </a:rPr>
              <a:t> </a:t>
            </a:r>
            <a:r>
              <a:rPr lang="it-IT" altLang="it-IT" sz="1800">
                <a:solidFill>
                  <a:srgbClr val="990000"/>
                </a:solidFill>
              </a:rPr>
              <a:t>i tetrapodi del Devoniano</a:t>
            </a:r>
          </a:p>
        </p:txBody>
      </p:sp>
      <p:graphicFrame>
        <p:nvGraphicFramePr>
          <p:cNvPr id="19465" name="Object 9">
            <a:extLst>
              <a:ext uri="{FF2B5EF4-FFF2-40B4-BE49-F238E27FC236}">
                <a16:creationId xmlns:a16="http://schemas.microsoft.com/office/drawing/2014/main" id="{0F60ED82-7DBD-40B9-9ADF-827B3A74D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01675"/>
              </p:ext>
            </p:extLst>
          </p:nvPr>
        </p:nvGraphicFramePr>
        <p:xfrm>
          <a:off x="536971" y="911631"/>
          <a:ext cx="4234567" cy="280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9" name="Image" r:id="rId5" imgW="9333333" imgH="6184127" progId="Photoshop.Image.8">
                  <p:embed/>
                </p:oleObj>
              </mc:Choice>
              <mc:Fallback>
                <p:oleObj name="Image" r:id="rId5" imgW="9333333" imgH="6184127" progId="Photoshop.Image.8">
                  <p:embed/>
                  <p:pic>
                    <p:nvPicPr>
                      <p:cNvPr id="19465" name="Object 9">
                        <a:extLst>
                          <a:ext uri="{FF2B5EF4-FFF2-40B4-BE49-F238E27FC236}">
                            <a16:creationId xmlns:a16="http://schemas.microsoft.com/office/drawing/2014/main" id="{0F60ED82-7DBD-40B9-9ADF-827B3A74DC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71" y="911631"/>
                        <a:ext cx="4234567" cy="2805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9" name="Picture 13" descr="ichthyostegalimb">
            <a:extLst>
              <a:ext uri="{FF2B5EF4-FFF2-40B4-BE49-F238E27FC236}">
                <a16:creationId xmlns:a16="http://schemas.microsoft.com/office/drawing/2014/main" id="{96E3C8D3-B04C-445A-810B-AF628E3F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343400"/>
            <a:ext cx="2616994" cy="17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06_Ichtyostega_skull_fossil">
            <a:extLst>
              <a:ext uri="{FF2B5EF4-FFF2-40B4-BE49-F238E27FC236}">
                <a16:creationId xmlns:a16="http://schemas.microsoft.com/office/drawing/2014/main" id="{28C6F3F4-4AA9-4A00-9D82-8A3E9EF2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17" y="2060848"/>
            <a:ext cx="2421822" cy="277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8" name="Text Box 22">
            <a:extLst>
              <a:ext uri="{FF2B5EF4-FFF2-40B4-BE49-F238E27FC236}">
                <a16:creationId xmlns:a16="http://schemas.microsoft.com/office/drawing/2014/main" id="{22448483-253E-4D3A-9E17-CFF342C2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390" y="906336"/>
            <a:ext cx="3584610" cy="70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altLang="it-IT" sz="1050" i="1" dirty="0" err="1">
                <a:solidFill>
                  <a:srgbClr val="000066"/>
                </a:solidFill>
              </a:rPr>
              <a:t>Ichthyostega</a:t>
            </a:r>
            <a:r>
              <a:rPr lang="it-IT" altLang="it-IT" sz="1050" dirty="0">
                <a:solidFill>
                  <a:srgbClr val="000066"/>
                </a:solidFill>
              </a:rPr>
              <a:t> è il primo tetrapode del Devoniano a essere trovato e descritto (</a:t>
            </a:r>
            <a:r>
              <a:rPr lang="it-IT" altLang="it-IT" sz="1050" dirty="0" err="1">
                <a:solidFill>
                  <a:srgbClr val="000066"/>
                </a:solidFill>
              </a:rPr>
              <a:t>Säve-Söderbergh</a:t>
            </a:r>
            <a:r>
              <a:rPr lang="it-IT" altLang="it-IT" sz="1050" dirty="0">
                <a:solidFill>
                  <a:srgbClr val="000066"/>
                </a:solidFill>
              </a:rPr>
              <a:t> 1932, Jarvik 1952, 1980, 1996). </a:t>
            </a:r>
          </a:p>
        </p:txBody>
      </p:sp>
      <p:sp>
        <p:nvSpPr>
          <p:cNvPr id="19479" name="Text Box 23">
            <a:extLst>
              <a:ext uri="{FF2B5EF4-FFF2-40B4-BE49-F238E27FC236}">
                <a16:creationId xmlns:a16="http://schemas.microsoft.com/office/drawing/2014/main" id="{FD1BAFA1-CD42-4E45-8826-AD0869025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472" y="6284119"/>
            <a:ext cx="2175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500" dirty="0"/>
              <a:t>Piede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18463D9-C37C-40CC-AC03-5D79158EFB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3120" y="976320"/>
              <a:ext cx="7931160" cy="50061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18463D9-C37C-40CC-AC03-5D79158EF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3760" y="966960"/>
                <a:ext cx="7949880" cy="5024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FD8050-087C-4470-A52A-B97ED7286D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43"/>
    </mc:Choice>
    <mc:Fallback xmlns="">
      <p:transition spd="slow" advTm="86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7" name="Group 11">
            <a:extLst>
              <a:ext uri="{FF2B5EF4-FFF2-40B4-BE49-F238E27FC236}">
                <a16:creationId xmlns:a16="http://schemas.microsoft.com/office/drawing/2014/main" id="{96572E14-23D7-4D2F-8A6F-0855FC587569}"/>
              </a:ext>
            </a:extLst>
          </p:cNvPr>
          <p:cNvGrpSpPr>
            <a:grpSpLocks/>
          </p:cNvGrpSpPr>
          <p:nvPr/>
        </p:nvGrpSpPr>
        <p:grpSpPr bwMode="auto">
          <a:xfrm>
            <a:off x="2908697" y="657358"/>
            <a:ext cx="2926556" cy="1693069"/>
            <a:chOff x="566" y="240"/>
            <a:chExt cx="2458" cy="1422"/>
          </a:xfrm>
        </p:grpSpPr>
        <p:graphicFrame>
          <p:nvGraphicFramePr>
            <p:cNvPr id="24585" name="Object 9">
              <a:extLst>
                <a:ext uri="{FF2B5EF4-FFF2-40B4-BE49-F238E27FC236}">
                  <a16:creationId xmlns:a16="http://schemas.microsoft.com/office/drawing/2014/main" id="{DC21C22D-1C7A-4C6B-9C6F-A0D176632B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240"/>
            <a:ext cx="2448" cy="1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67" name="Image" r:id="rId5" imgW="5041270" imgH="2400000" progId="Photoshop.Image.8">
                    <p:embed/>
                  </p:oleObj>
                </mc:Choice>
                <mc:Fallback>
                  <p:oleObj name="Image" r:id="rId5" imgW="5041270" imgH="2400000" progId="Photoshop.Image.8">
                    <p:embed/>
                    <p:pic>
                      <p:nvPicPr>
                        <p:cNvPr id="24585" name="Object 9">
                          <a:extLst>
                            <a:ext uri="{FF2B5EF4-FFF2-40B4-BE49-F238E27FC236}">
                              <a16:creationId xmlns:a16="http://schemas.microsoft.com/office/drawing/2014/main" id="{DC21C22D-1C7A-4C6B-9C6F-A0D176632B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240"/>
                          <a:ext cx="2448" cy="11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86" name="Text Box 10">
              <a:extLst>
                <a:ext uri="{FF2B5EF4-FFF2-40B4-BE49-F238E27FC236}">
                  <a16:creationId xmlns:a16="http://schemas.microsoft.com/office/drawing/2014/main" id="{B4E25C26-F39A-41B2-AF15-11BA01290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" y="1449"/>
              <a:ext cx="23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050" i="1"/>
                <a:t>Eusthenopteron                    Ichthyostega</a:t>
              </a:r>
            </a:p>
          </p:txBody>
        </p:sp>
      </p:grpSp>
      <p:sp>
        <p:nvSpPr>
          <p:cNvPr id="24588" name="Rectangle 12">
            <a:extLst>
              <a:ext uri="{FF2B5EF4-FFF2-40B4-BE49-F238E27FC236}">
                <a16:creationId xmlns:a16="http://schemas.microsoft.com/office/drawing/2014/main" id="{99D4D583-094D-4E36-8CE4-5F0A59CF2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14300"/>
            <a:ext cx="4121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Ichthyostega -  </a:t>
            </a:r>
            <a:r>
              <a:rPr lang="it-IT" altLang="it-IT" sz="1800">
                <a:solidFill>
                  <a:srgbClr val="990000"/>
                </a:solidFill>
              </a:rPr>
              <a:t>Caratteri postcranici</a:t>
            </a:r>
          </a:p>
        </p:txBody>
      </p:sp>
      <p:sp>
        <p:nvSpPr>
          <p:cNvPr id="24589" name="Text Box 13">
            <a:extLst>
              <a:ext uri="{FF2B5EF4-FFF2-40B4-BE49-F238E27FC236}">
                <a16:creationId xmlns:a16="http://schemas.microsoft.com/office/drawing/2014/main" id="{CC505899-E3F5-4E07-AD4C-70B188542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571750"/>
            <a:ext cx="4743450" cy="107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n-CA" altLang="it-IT" sz="1350">
                <a:solidFill>
                  <a:srgbClr val="000066"/>
                </a:solidFill>
                <a:latin typeface="Comic Sans MS" panose="030F0702030302020204" pitchFamily="66" charset="0"/>
              </a:rPr>
              <a:t>Le vertebre si articolano tra loro tramite zigapofisi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CA" altLang="it-IT" sz="1350">
                <a:solidFill>
                  <a:srgbClr val="000066"/>
                </a:solidFill>
                <a:latin typeface="Comic Sans MS" panose="030F0702030302020204" pitchFamily="66" charset="0"/>
              </a:rPr>
              <a:t>L’intercentro è in contatto con l’arco neurale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CA" altLang="it-IT" sz="1350">
                <a:solidFill>
                  <a:srgbClr val="000066"/>
                </a:solidFill>
                <a:latin typeface="Comic Sans MS" panose="030F0702030302020204" pitchFamily="66" charset="0"/>
              </a:rPr>
              <a:t>I centri circondano la notocorda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CA" altLang="it-IT" sz="1350">
                <a:solidFill>
                  <a:srgbClr val="000066"/>
                </a:solidFill>
                <a:latin typeface="Comic Sans MS" panose="030F0702030302020204" pitchFamily="66" charset="0"/>
              </a:rPr>
              <a:t>Coste che avvolgono i visceri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E02E746-0948-4377-9EE9-D3AA740BB2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52280" y="475560"/>
              <a:ext cx="2727360" cy="17650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E02E746-0948-4377-9EE9-D3AA740BB2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2920" y="466200"/>
                <a:ext cx="2746080" cy="1783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105728-BDA7-4E50-9C40-A955776194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50"/>
    </mc:Choice>
    <mc:Fallback xmlns="">
      <p:transition spd="slow" advTm="4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57" name="Group 29">
            <a:extLst>
              <a:ext uri="{FF2B5EF4-FFF2-40B4-BE49-F238E27FC236}">
                <a16:creationId xmlns:a16="http://schemas.microsoft.com/office/drawing/2014/main" id="{E9214BD8-5345-4DC4-A06B-5CB3BFE9D09E}"/>
              </a:ext>
            </a:extLst>
          </p:cNvPr>
          <p:cNvGrpSpPr>
            <a:grpSpLocks/>
          </p:cNvGrpSpPr>
          <p:nvPr/>
        </p:nvGrpSpPr>
        <p:grpSpPr bwMode="auto">
          <a:xfrm>
            <a:off x="1619672" y="260648"/>
            <a:ext cx="4914900" cy="4798219"/>
            <a:chOff x="0" y="96"/>
            <a:chExt cx="4128" cy="4030"/>
          </a:xfrm>
        </p:grpSpPr>
        <p:sp>
          <p:nvSpPr>
            <p:cNvPr id="22530" name="Text Box 2">
              <a:extLst>
                <a:ext uri="{FF2B5EF4-FFF2-40B4-BE49-F238E27FC236}">
                  <a16:creationId xmlns:a16="http://schemas.microsoft.com/office/drawing/2014/main" id="{85F3E44D-B5E3-42D2-9AE7-892F9CA0B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" y="96"/>
              <a:ext cx="2670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altLang="it-IT" sz="2400" i="1" dirty="0" err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Ichthyostega</a:t>
              </a:r>
              <a:endParaRPr lang="it-IT" altLang="it-IT" sz="2400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>
                <a:lnSpc>
                  <a:spcPct val="120000"/>
                </a:lnSpc>
              </a:pPr>
              <a:r>
                <a:rPr lang="it-IT" altLang="it-IT" sz="2400" dirty="0">
                  <a:solidFill>
                    <a:srgbClr val="990000"/>
                  </a:solidFill>
                </a:rPr>
                <a:t>Caratteri </a:t>
              </a:r>
              <a:r>
                <a:rPr lang="it-IT" altLang="it-IT" sz="2400" dirty="0" err="1">
                  <a:solidFill>
                    <a:srgbClr val="990000"/>
                  </a:solidFill>
                </a:rPr>
                <a:t>postcranici</a:t>
              </a:r>
              <a:endParaRPr lang="it-IT" altLang="it-IT" sz="2400" dirty="0">
                <a:solidFill>
                  <a:srgbClr val="990000"/>
                </a:solidFill>
              </a:endParaRPr>
            </a:p>
          </p:txBody>
        </p:sp>
        <p:graphicFrame>
          <p:nvGraphicFramePr>
            <p:cNvPr id="22531" name="Object 3">
              <a:extLst>
                <a:ext uri="{FF2B5EF4-FFF2-40B4-BE49-F238E27FC236}">
                  <a16:creationId xmlns:a16="http://schemas.microsoft.com/office/drawing/2014/main" id="{42318884-5CB2-46D9-A992-E1AE5ABB75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3216"/>
            <a:ext cx="4128" cy="9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8" name="Image" r:id="rId5" imgW="8210972" imgH="1809843" progId="Photoshop.Image.8">
                    <p:embed/>
                  </p:oleObj>
                </mc:Choice>
                <mc:Fallback>
                  <p:oleObj name="Image" r:id="rId5" imgW="8210972" imgH="1809843" progId="Photoshop.Image.8">
                    <p:embed/>
                    <p:pic>
                      <p:nvPicPr>
                        <p:cNvPr id="22531" name="Object 3">
                          <a:extLst>
                            <a:ext uri="{FF2B5EF4-FFF2-40B4-BE49-F238E27FC236}">
                              <a16:creationId xmlns:a16="http://schemas.microsoft.com/office/drawing/2014/main" id="{42318884-5CB2-46D9-A992-E1AE5ABB758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16"/>
                          <a:ext cx="4128" cy="9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559" name="Group 31">
            <a:extLst>
              <a:ext uri="{FF2B5EF4-FFF2-40B4-BE49-F238E27FC236}">
                <a16:creationId xmlns:a16="http://schemas.microsoft.com/office/drawing/2014/main" id="{680307CB-CCE7-4035-BB29-D9CFD7445CAA}"/>
              </a:ext>
            </a:extLst>
          </p:cNvPr>
          <p:cNvGrpSpPr>
            <a:grpSpLocks/>
          </p:cNvGrpSpPr>
          <p:nvPr/>
        </p:nvGrpSpPr>
        <p:grpSpPr bwMode="auto">
          <a:xfrm>
            <a:off x="2239764" y="1929073"/>
            <a:ext cx="5212556" cy="2917032"/>
            <a:chOff x="498" y="1468"/>
            <a:chExt cx="4378" cy="2450"/>
          </a:xfrm>
        </p:grpSpPr>
        <p:sp>
          <p:nvSpPr>
            <p:cNvPr id="22543" name="Freeform 15">
              <a:extLst>
                <a:ext uri="{FF2B5EF4-FFF2-40B4-BE49-F238E27FC236}">
                  <a16:creationId xmlns:a16="http://schemas.microsoft.com/office/drawing/2014/main" id="{B42A4290-7616-4C0A-BDEC-516F06D29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" y="3408"/>
              <a:ext cx="1060" cy="510"/>
            </a:xfrm>
            <a:custGeom>
              <a:avLst/>
              <a:gdLst>
                <a:gd name="T0" fmla="*/ 121 w 1060"/>
                <a:gd name="T1" fmla="*/ 277 h 510"/>
                <a:gd name="T2" fmla="*/ 337 w 1060"/>
                <a:gd name="T3" fmla="*/ 310 h 510"/>
                <a:gd name="T4" fmla="*/ 436 w 1060"/>
                <a:gd name="T5" fmla="*/ 364 h 510"/>
                <a:gd name="T6" fmla="*/ 490 w 1060"/>
                <a:gd name="T7" fmla="*/ 508 h 510"/>
                <a:gd name="T8" fmla="*/ 553 w 1060"/>
                <a:gd name="T9" fmla="*/ 352 h 510"/>
                <a:gd name="T10" fmla="*/ 580 w 1060"/>
                <a:gd name="T11" fmla="*/ 439 h 510"/>
                <a:gd name="T12" fmla="*/ 610 w 1060"/>
                <a:gd name="T13" fmla="*/ 394 h 510"/>
                <a:gd name="T14" fmla="*/ 661 w 1060"/>
                <a:gd name="T15" fmla="*/ 385 h 510"/>
                <a:gd name="T16" fmla="*/ 703 w 1060"/>
                <a:gd name="T17" fmla="*/ 406 h 510"/>
                <a:gd name="T18" fmla="*/ 793 w 1060"/>
                <a:gd name="T19" fmla="*/ 418 h 510"/>
                <a:gd name="T20" fmla="*/ 808 w 1060"/>
                <a:gd name="T21" fmla="*/ 397 h 510"/>
                <a:gd name="T22" fmla="*/ 871 w 1060"/>
                <a:gd name="T23" fmla="*/ 391 h 510"/>
                <a:gd name="T24" fmla="*/ 931 w 1060"/>
                <a:gd name="T25" fmla="*/ 316 h 510"/>
                <a:gd name="T26" fmla="*/ 952 w 1060"/>
                <a:gd name="T27" fmla="*/ 340 h 510"/>
                <a:gd name="T28" fmla="*/ 982 w 1060"/>
                <a:gd name="T29" fmla="*/ 313 h 510"/>
                <a:gd name="T30" fmla="*/ 1000 w 1060"/>
                <a:gd name="T31" fmla="*/ 340 h 510"/>
                <a:gd name="T32" fmla="*/ 1042 w 1060"/>
                <a:gd name="T33" fmla="*/ 322 h 510"/>
                <a:gd name="T34" fmla="*/ 1003 w 1060"/>
                <a:gd name="T35" fmla="*/ 136 h 510"/>
                <a:gd name="T36" fmla="*/ 964 w 1060"/>
                <a:gd name="T37" fmla="*/ 61 h 510"/>
                <a:gd name="T38" fmla="*/ 1003 w 1060"/>
                <a:gd name="T39" fmla="*/ 205 h 510"/>
                <a:gd name="T40" fmla="*/ 937 w 1060"/>
                <a:gd name="T41" fmla="*/ 121 h 510"/>
                <a:gd name="T42" fmla="*/ 913 w 1060"/>
                <a:gd name="T43" fmla="*/ 103 h 510"/>
                <a:gd name="T44" fmla="*/ 895 w 1060"/>
                <a:gd name="T45" fmla="*/ 121 h 510"/>
                <a:gd name="T46" fmla="*/ 838 w 1060"/>
                <a:gd name="T47" fmla="*/ 76 h 510"/>
                <a:gd name="T48" fmla="*/ 883 w 1060"/>
                <a:gd name="T49" fmla="*/ 130 h 510"/>
                <a:gd name="T50" fmla="*/ 853 w 1060"/>
                <a:gd name="T51" fmla="*/ 154 h 510"/>
                <a:gd name="T52" fmla="*/ 769 w 1060"/>
                <a:gd name="T53" fmla="*/ 40 h 510"/>
                <a:gd name="T54" fmla="*/ 775 w 1060"/>
                <a:gd name="T55" fmla="*/ 94 h 510"/>
                <a:gd name="T56" fmla="*/ 781 w 1060"/>
                <a:gd name="T57" fmla="*/ 142 h 510"/>
                <a:gd name="T58" fmla="*/ 697 w 1060"/>
                <a:gd name="T59" fmla="*/ 76 h 510"/>
                <a:gd name="T60" fmla="*/ 739 w 1060"/>
                <a:gd name="T61" fmla="*/ 91 h 510"/>
                <a:gd name="T62" fmla="*/ 670 w 1060"/>
                <a:gd name="T63" fmla="*/ 73 h 510"/>
                <a:gd name="T64" fmla="*/ 655 w 1060"/>
                <a:gd name="T65" fmla="*/ 82 h 510"/>
                <a:gd name="T66" fmla="*/ 565 w 1060"/>
                <a:gd name="T67" fmla="*/ 28 h 510"/>
                <a:gd name="T68" fmla="*/ 604 w 1060"/>
                <a:gd name="T69" fmla="*/ 115 h 510"/>
                <a:gd name="T70" fmla="*/ 490 w 1060"/>
                <a:gd name="T71" fmla="*/ 22 h 510"/>
                <a:gd name="T72" fmla="*/ 505 w 1060"/>
                <a:gd name="T73" fmla="*/ 52 h 510"/>
                <a:gd name="T74" fmla="*/ 427 w 1060"/>
                <a:gd name="T75" fmla="*/ 34 h 510"/>
                <a:gd name="T76" fmla="*/ 382 w 1060"/>
                <a:gd name="T77" fmla="*/ 46 h 510"/>
                <a:gd name="T78" fmla="*/ 406 w 1060"/>
                <a:gd name="T79" fmla="*/ 70 h 510"/>
                <a:gd name="T80" fmla="*/ 313 w 1060"/>
                <a:gd name="T81" fmla="*/ 52 h 510"/>
                <a:gd name="T82" fmla="*/ 250 w 1060"/>
                <a:gd name="T83" fmla="*/ 49 h 510"/>
                <a:gd name="T84" fmla="*/ 121 w 1060"/>
                <a:gd name="T85" fmla="*/ 199 h 510"/>
                <a:gd name="T86" fmla="*/ 40 w 1060"/>
                <a:gd name="T87" fmla="*/ 259 h 510"/>
                <a:gd name="T88" fmla="*/ 82 w 1060"/>
                <a:gd name="T89" fmla="*/ 325 h 510"/>
                <a:gd name="T90" fmla="*/ 124 w 1060"/>
                <a:gd name="T91" fmla="*/ 26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0" h="510">
                  <a:moveTo>
                    <a:pt x="37" y="337"/>
                  </a:moveTo>
                  <a:cubicBezTo>
                    <a:pt x="64" y="335"/>
                    <a:pt x="82" y="333"/>
                    <a:pt x="106" y="325"/>
                  </a:cubicBezTo>
                  <a:cubicBezTo>
                    <a:pt x="108" y="302"/>
                    <a:pt x="103" y="289"/>
                    <a:pt x="121" y="277"/>
                  </a:cubicBezTo>
                  <a:cubicBezTo>
                    <a:pt x="149" y="280"/>
                    <a:pt x="172" y="286"/>
                    <a:pt x="199" y="295"/>
                  </a:cubicBezTo>
                  <a:cubicBezTo>
                    <a:pt x="231" y="306"/>
                    <a:pt x="267" y="300"/>
                    <a:pt x="301" y="301"/>
                  </a:cubicBezTo>
                  <a:cubicBezTo>
                    <a:pt x="313" y="305"/>
                    <a:pt x="326" y="304"/>
                    <a:pt x="337" y="310"/>
                  </a:cubicBezTo>
                  <a:cubicBezTo>
                    <a:pt x="364" y="325"/>
                    <a:pt x="357" y="327"/>
                    <a:pt x="388" y="331"/>
                  </a:cubicBezTo>
                  <a:cubicBezTo>
                    <a:pt x="412" y="347"/>
                    <a:pt x="387" y="326"/>
                    <a:pt x="394" y="346"/>
                  </a:cubicBezTo>
                  <a:cubicBezTo>
                    <a:pt x="399" y="360"/>
                    <a:pt x="424" y="362"/>
                    <a:pt x="436" y="364"/>
                  </a:cubicBezTo>
                  <a:cubicBezTo>
                    <a:pt x="446" y="378"/>
                    <a:pt x="442" y="393"/>
                    <a:pt x="457" y="403"/>
                  </a:cubicBezTo>
                  <a:cubicBezTo>
                    <a:pt x="471" y="398"/>
                    <a:pt x="472" y="389"/>
                    <a:pt x="481" y="403"/>
                  </a:cubicBezTo>
                  <a:cubicBezTo>
                    <a:pt x="483" y="466"/>
                    <a:pt x="482" y="466"/>
                    <a:pt x="490" y="508"/>
                  </a:cubicBezTo>
                  <a:cubicBezTo>
                    <a:pt x="495" y="492"/>
                    <a:pt x="495" y="468"/>
                    <a:pt x="505" y="454"/>
                  </a:cubicBezTo>
                  <a:cubicBezTo>
                    <a:pt x="509" y="448"/>
                    <a:pt x="517" y="436"/>
                    <a:pt x="517" y="436"/>
                  </a:cubicBezTo>
                  <a:cubicBezTo>
                    <a:pt x="522" y="405"/>
                    <a:pt x="531" y="374"/>
                    <a:pt x="553" y="352"/>
                  </a:cubicBezTo>
                  <a:cubicBezTo>
                    <a:pt x="552" y="371"/>
                    <a:pt x="546" y="480"/>
                    <a:pt x="553" y="505"/>
                  </a:cubicBezTo>
                  <a:cubicBezTo>
                    <a:pt x="554" y="510"/>
                    <a:pt x="563" y="503"/>
                    <a:pt x="568" y="502"/>
                  </a:cubicBezTo>
                  <a:cubicBezTo>
                    <a:pt x="583" y="480"/>
                    <a:pt x="576" y="471"/>
                    <a:pt x="580" y="439"/>
                  </a:cubicBezTo>
                  <a:cubicBezTo>
                    <a:pt x="582" y="424"/>
                    <a:pt x="596" y="414"/>
                    <a:pt x="604" y="403"/>
                  </a:cubicBezTo>
                  <a:cubicBezTo>
                    <a:pt x="605" y="397"/>
                    <a:pt x="604" y="390"/>
                    <a:pt x="607" y="385"/>
                  </a:cubicBezTo>
                  <a:cubicBezTo>
                    <a:pt x="609" y="382"/>
                    <a:pt x="610" y="391"/>
                    <a:pt x="610" y="394"/>
                  </a:cubicBezTo>
                  <a:cubicBezTo>
                    <a:pt x="616" y="498"/>
                    <a:pt x="585" y="474"/>
                    <a:pt x="622" y="499"/>
                  </a:cubicBezTo>
                  <a:cubicBezTo>
                    <a:pt x="632" y="492"/>
                    <a:pt x="640" y="490"/>
                    <a:pt x="649" y="481"/>
                  </a:cubicBezTo>
                  <a:cubicBezTo>
                    <a:pt x="653" y="390"/>
                    <a:pt x="650" y="430"/>
                    <a:pt x="661" y="385"/>
                  </a:cubicBezTo>
                  <a:cubicBezTo>
                    <a:pt x="664" y="414"/>
                    <a:pt x="658" y="444"/>
                    <a:pt x="667" y="472"/>
                  </a:cubicBezTo>
                  <a:cubicBezTo>
                    <a:pt x="669" y="479"/>
                    <a:pt x="685" y="484"/>
                    <a:pt x="685" y="484"/>
                  </a:cubicBezTo>
                  <a:cubicBezTo>
                    <a:pt x="707" y="462"/>
                    <a:pt x="694" y="433"/>
                    <a:pt x="703" y="406"/>
                  </a:cubicBezTo>
                  <a:cubicBezTo>
                    <a:pt x="710" y="385"/>
                    <a:pt x="730" y="370"/>
                    <a:pt x="742" y="352"/>
                  </a:cubicBezTo>
                  <a:cubicBezTo>
                    <a:pt x="743" y="387"/>
                    <a:pt x="730" y="465"/>
                    <a:pt x="763" y="454"/>
                  </a:cubicBezTo>
                  <a:cubicBezTo>
                    <a:pt x="779" y="442"/>
                    <a:pt x="783" y="433"/>
                    <a:pt x="793" y="418"/>
                  </a:cubicBezTo>
                  <a:cubicBezTo>
                    <a:pt x="794" y="398"/>
                    <a:pt x="794" y="378"/>
                    <a:pt x="796" y="358"/>
                  </a:cubicBezTo>
                  <a:cubicBezTo>
                    <a:pt x="796" y="355"/>
                    <a:pt x="798" y="364"/>
                    <a:pt x="799" y="367"/>
                  </a:cubicBezTo>
                  <a:cubicBezTo>
                    <a:pt x="802" y="377"/>
                    <a:pt x="808" y="397"/>
                    <a:pt x="808" y="397"/>
                  </a:cubicBezTo>
                  <a:cubicBezTo>
                    <a:pt x="812" y="438"/>
                    <a:pt x="813" y="431"/>
                    <a:pt x="820" y="409"/>
                  </a:cubicBezTo>
                  <a:cubicBezTo>
                    <a:pt x="824" y="375"/>
                    <a:pt x="839" y="356"/>
                    <a:pt x="868" y="337"/>
                  </a:cubicBezTo>
                  <a:cubicBezTo>
                    <a:pt x="869" y="355"/>
                    <a:pt x="864" y="374"/>
                    <a:pt x="871" y="391"/>
                  </a:cubicBezTo>
                  <a:cubicBezTo>
                    <a:pt x="874" y="398"/>
                    <a:pt x="879" y="379"/>
                    <a:pt x="883" y="373"/>
                  </a:cubicBezTo>
                  <a:cubicBezTo>
                    <a:pt x="891" y="361"/>
                    <a:pt x="901" y="348"/>
                    <a:pt x="913" y="340"/>
                  </a:cubicBezTo>
                  <a:cubicBezTo>
                    <a:pt x="917" y="328"/>
                    <a:pt x="921" y="323"/>
                    <a:pt x="931" y="316"/>
                  </a:cubicBezTo>
                  <a:cubicBezTo>
                    <a:pt x="935" y="329"/>
                    <a:pt x="932" y="345"/>
                    <a:pt x="937" y="358"/>
                  </a:cubicBezTo>
                  <a:cubicBezTo>
                    <a:pt x="938" y="361"/>
                    <a:pt x="941" y="352"/>
                    <a:pt x="943" y="349"/>
                  </a:cubicBezTo>
                  <a:cubicBezTo>
                    <a:pt x="946" y="346"/>
                    <a:pt x="949" y="343"/>
                    <a:pt x="952" y="340"/>
                  </a:cubicBezTo>
                  <a:cubicBezTo>
                    <a:pt x="957" y="334"/>
                    <a:pt x="962" y="328"/>
                    <a:pt x="967" y="322"/>
                  </a:cubicBezTo>
                  <a:cubicBezTo>
                    <a:pt x="971" y="316"/>
                    <a:pt x="979" y="304"/>
                    <a:pt x="979" y="304"/>
                  </a:cubicBezTo>
                  <a:cubicBezTo>
                    <a:pt x="980" y="307"/>
                    <a:pt x="982" y="310"/>
                    <a:pt x="982" y="313"/>
                  </a:cubicBezTo>
                  <a:cubicBezTo>
                    <a:pt x="984" y="328"/>
                    <a:pt x="981" y="343"/>
                    <a:pt x="985" y="358"/>
                  </a:cubicBezTo>
                  <a:cubicBezTo>
                    <a:pt x="986" y="361"/>
                    <a:pt x="989" y="352"/>
                    <a:pt x="991" y="349"/>
                  </a:cubicBezTo>
                  <a:cubicBezTo>
                    <a:pt x="994" y="346"/>
                    <a:pt x="997" y="343"/>
                    <a:pt x="1000" y="340"/>
                  </a:cubicBezTo>
                  <a:cubicBezTo>
                    <a:pt x="1010" y="328"/>
                    <a:pt x="1013" y="315"/>
                    <a:pt x="1024" y="304"/>
                  </a:cubicBezTo>
                  <a:cubicBezTo>
                    <a:pt x="1027" y="295"/>
                    <a:pt x="1033" y="276"/>
                    <a:pt x="1039" y="295"/>
                  </a:cubicBezTo>
                  <a:cubicBezTo>
                    <a:pt x="1040" y="304"/>
                    <a:pt x="1034" y="317"/>
                    <a:pt x="1042" y="322"/>
                  </a:cubicBezTo>
                  <a:cubicBezTo>
                    <a:pt x="1054" y="329"/>
                    <a:pt x="1060" y="286"/>
                    <a:pt x="1060" y="286"/>
                  </a:cubicBezTo>
                  <a:cubicBezTo>
                    <a:pt x="1054" y="251"/>
                    <a:pt x="1034" y="244"/>
                    <a:pt x="1024" y="214"/>
                  </a:cubicBezTo>
                  <a:cubicBezTo>
                    <a:pt x="1016" y="189"/>
                    <a:pt x="1015" y="160"/>
                    <a:pt x="1003" y="136"/>
                  </a:cubicBezTo>
                  <a:cubicBezTo>
                    <a:pt x="996" y="122"/>
                    <a:pt x="990" y="101"/>
                    <a:pt x="982" y="88"/>
                  </a:cubicBezTo>
                  <a:cubicBezTo>
                    <a:pt x="978" y="82"/>
                    <a:pt x="974" y="76"/>
                    <a:pt x="970" y="70"/>
                  </a:cubicBezTo>
                  <a:cubicBezTo>
                    <a:pt x="968" y="67"/>
                    <a:pt x="964" y="61"/>
                    <a:pt x="964" y="61"/>
                  </a:cubicBezTo>
                  <a:cubicBezTo>
                    <a:pt x="967" y="82"/>
                    <a:pt x="971" y="95"/>
                    <a:pt x="982" y="112"/>
                  </a:cubicBezTo>
                  <a:cubicBezTo>
                    <a:pt x="984" y="135"/>
                    <a:pt x="986" y="154"/>
                    <a:pt x="994" y="175"/>
                  </a:cubicBezTo>
                  <a:cubicBezTo>
                    <a:pt x="995" y="178"/>
                    <a:pt x="1005" y="200"/>
                    <a:pt x="1003" y="205"/>
                  </a:cubicBezTo>
                  <a:cubicBezTo>
                    <a:pt x="1002" y="208"/>
                    <a:pt x="997" y="203"/>
                    <a:pt x="994" y="202"/>
                  </a:cubicBezTo>
                  <a:cubicBezTo>
                    <a:pt x="987" y="191"/>
                    <a:pt x="987" y="185"/>
                    <a:pt x="976" y="178"/>
                  </a:cubicBezTo>
                  <a:cubicBezTo>
                    <a:pt x="969" y="158"/>
                    <a:pt x="950" y="139"/>
                    <a:pt x="937" y="121"/>
                  </a:cubicBezTo>
                  <a:cubicBezTo>
                    <a:pt x="932" y="106"/>
                    <a:pt x="924" y="90"/>
                    <a:pt x="916" y="76"/>
                  </a:cubicBezTo>
                  <a:cubicBezTo>
                    <a:pt x="912" y="70"/>
                    <a:pt x="904" y="58"/>
                    <a:pt x="904" y="58"/>
                  </a:cubicBezTo>
                  <a:cubicBezTo>
                    <a:pt x="906" y="74"/>
                    <a:pt x="908" y="88"/>
                    <a:pt x="913" y="103"/>
                  </a:cubicBezTo>
                  <a:cubicBezTo>
                    <a:pt x="917" y="142"/>
                    <a:pt x="931" y="180"/>
                    <a:pt x="943" y="217"/>
                  </a:cubicBezTo>
                  <a:cubicBezTo>
                    <a:pt x="938" y="238"/>
                    <a:pt x="935" y="221"/>
                    <a:pt x="925" y="211"/>
                  </a:cubicBezTo>
                  <a:cubicBezTo>
                    <a:pt x="915" y="181"/>
                    <a:pt x="904" y="152"/>
                    <a:pt x="895" y="121"/>
                  </a:cubicBezTo>
                  <a:cubicBezTo>
                    <a:pt x="892" y="109"/>
                    <a:pt x="890" y="93"/>
                    <a:pt x="883" y="82"/>
                  </a:cubicBezTo>
                  <a:cubicBezTo>
                    <a:pt x="872" y="66"/>
                    <a:pt x="860" y="52"/>
                    <a:pt x="850" y="37"/>
                  </a:cubicBezTo>
                  <a:cubicBezTo>
                    <a:pt x="829" y="42"/>
                    <a:pt x="832" y="54"/>
                    <a:pt x="838" y="76"/>
                  </a:cubicBezTo>
                  <a:cubicBezTo>
                    <a:pt x="840" y="86"/>
                    <a:pt x="856" y="93"/>
                    <a:pt x="862" y="97"/>
                  </a:cubicBezTo>
                  <a:cubicBezTo>
                    <a:pt x="865" y="99"/>
                    <a:pt x="871" y="103"/>
                    <a:pt x="871" y="103"/>
                  </a:cubicBezTo>
                  <a:cubicBezTo>
                    <a:pt x="881" y="117"/>
                    <a:pt x="876" y="109"/>
                    <a:pt x="883" y="130"/>
                  </a:cubicBezTo>
                  <a:cubicBezTo>
                    <a:pt x="884" y="133"/>
                    <a:pt x="886" y="139"/>
                    <a:pt x="886" y="139"/>
                  </a:cubicBezTo>
                  <a:cubicBezTo>
                    <a:pt x="882" y="175"/>
                    <a:pt x="887" y="172"/>
                    <a:pt x="859" y="163"/>
                  </a:cubicBezTo>
                  <a:cubicBezTo>
                    <a:pt x="857" y="160"/>
                    <a:pt x="856" y="157"/>
                    <a:pt x="853" y="154"/>
                  </a:cubicBezTo>
                  <a:cubicBezTo>
                    <a:pt x="850" y="151"/>
                    <a:pt x="846" y="151"/>
                    <a:pt x="844" y="148"/>
                  </a:cubicBezTo>
                  <a:cubicBezTo>
                    <a:pt x="831" y="132"/>
                    <a:pt x="820" y="112"/>
                    <a:pt x="808" y="94"/>
                  </a:cubicBezTo>
                  <a:cubicBezTo>
                    <a:pt x="796" y="75"/>
                    <a:pt x="788" y="53"/>
                    <a:pt x="769" y="40"/>
                  </a:cubicBezTo>
                  <a:cubicBezTo>
                    <a:pt x="759" y="24"/>
                    <a:pt x="758" y="37"/>
                    <a:pt x="754" y="49"/>
                  </a:cubicBezTo>
                  <a:cubicBezTo>
                    <a:pt x="755" y="61"/>
                    <a:pt x="754" y="73"/>
                    <a:pt x="757" y="85"/>
                  </a:cubicBezTo>
                  <a:cubicBezTo>
                    <a:pt x="759" y="90"/>
                    <a:pt x="771" y="92"/>
                    <a:pt x="775" y="94"/>
                  </a:cubicBezTo>
                  <a:cubicBezTo>
                    <a:pt x="788" y="101"/>
                    <a:pt x="797" y="110"/>
                    <a:pt x="811" y="115"/>
                  </a:cubicBezTo>
                  <a:cubicBezTo>
                    <a:pt x="825" y="136"/>
                    <a:pt x="821" y="126"/>
                    <a:pt x="826" y="142"/>
                  </a:cubicBezTo>
                  <a:cubicBezTo>
                    <a:pt x="820" y="159"/>
                    <a:pt x="795" y="147"/>
                    <a:pt x="781" y="142"/>
                  </a:cubicBezTo>
                  <a:cubicBezTo>
                    <a:pt x="760" y="111"/>
                    <a:pt x="738" y="81"/>
                    <a:pt x="715" y="52"/>
                  </a:cubicBezTo>
                  <a:cubicBezTo>
                    <a:pt x="699" y="33"/>
                    <a:pt x="700" y="26"/>
                    <a:pt x="679" y="19"/>
                  </a:cubicBezTo>
                  <a:cubicBezTo>
                    <a:pt x="650" y="38"/>
                    <a:pt x="670" y="67"/>
                    <a:pt x="697" y="76"/>
                  </a:cubicBezTo>
                  <a:cubicBezTo>
                    <a:pt x="700" y="77"/>
                    <a:pt x="703" y="78"/>
                    <a:pt x="706" y="79"/>
                  </a:cubicBezTo>
                  <a:cubicBezTo>
                    <a:pt x="709" y="81"/>
                    <a:pt x="712" y="83"/>
                    <a:pt x="715" y="85"/>
                  </a:cubicBezTo>
                  <a:cubicBezTo>
                    <a:pt x="721" y="88"/>
                    <a:pt x="733" y="90"/>
                    <a:pt x="739" y="91"/>
                  </a:cubicBezTo>
                  <a:cubicBezTo>
                    <a:pt x="755" y="107"/>
                    <a:pt x="751" y="111"/>
                    <a:pt x="748" y="136"/>
                  </a:cubicBezTo>
                  <a:cubicBezTo>
                    <a:pt x="736" y="128"/>
                    <a:pt x="724" y="120"/>
                    <a:pt x="712" y="112"/>
                  </a:cubicBezTo>
                  <a:cubicBezTo>
                    <a:pt x="698" y="103"/>
                    <a:pt x="686" y="84"/>
                    <a:pt x="670" y="73"/>
                  </a:cubicBezTo>
                  <a:cubicBezTo>
                    <a:pt x="663" y="62"/>
                    <a:pt x="654" y="56"/>
                    <a:pt x="643" y="49"/>
                  </a:cubicBezTo>
                  <a:cubicBezTo>
                    <a:pt x="636" y="38"/>
                    <a:pt x="633" y="32"/>
                    <a:pt x="619" y="37"/>
                  </a:cubicBezTo>
                  <a:cubicBezTo>
                    <a:pt x="626" y="67"/>
                    <a:pt x="624" y="72"/>
                    <a:pt x="655" y="82"/>
                  </a:cubicBezTo>
                  <a:cubicBezTo>
                    <a:pt x="665" y="97"/>
                    <a:pt x="664" y="99"/>
                    <a:pt x="661" y="118"/>
                  </a:cubicBezTo>
                  <a:cubicBezTo>
                    <a:pt x="630" y="98"/>
                    <a:pt x="611" y="66"/>
                    <a:pt x="583" y="43"/>
                  </a:cubicBezTo>
                  <a:cubicBezTo>
                    <a:pt x="577" y="38"/>
                    <a:pt x="571" y="33"/>
                    <a:pt x="565" y="28"/>
                  </a:cubicBezTo>
                  <a:cubicBezTo>
                    <a:pt x="559" y="24"/>
                    <a:pt x="547" y="16"/>
                    <a:pt x="547" y="16"/>
                  </a:cubicBezTo>
                  <a:cubicBezTo>
                    <a:pt x="521" y="56"/>
                    <a:pt x="574" y="70"/>
                    <a:pt x="601" y="79"/>
                  </a:cubicBezTo>
                  <a:cubicBezTo>
                    <a:pt x="609" y="91"/>
                    <a:pt x="615" y="96"/>
                    <a:pt x="604" y="115"/>
                  </a:cubicBezTo>
                  <a:cubicBezTo>
                    <a:pt x="604" y="115"/>
                    <a:pt x="579" y="96"/>
                    <a:pt x="577" y="94"/>
                  </a:cubicBezTo>
                  <a:cubicBezTo>
                    <a:pt x="561" y="81"/>
                    <a:pt x="546" y="66"/>
                    <a:pt x="529" y="55"/>
                  </a:cubicBezTo>
                  <a:cubicBezTo>
                    <a:pt x="518" y="39"/>
                    <a:pt x="505" y="32"/>
                    <a:pt x="490" y="22"/>
                  </a:cubicBezTo>
                  <a:cubicBezTo>
                    <a:pt x="482" y="10"/>
                    <a:pt x="479" y="8"/>
                    <a:pt x="466" y="16"/>
                  </a:cubicBezTo>
                  <a:cubicBezTo>
                    <a:pt x="467" y="23"/>
                    <a:pt x="467" y="38"/>
                    <a:pt x="475" y="43"/>
                  </a:cubicBezTo>
                  <a:cubicBezTo>
                    <a:pt x="484" y="49"/>
                    <a:pt x="505" y="52"/>
                    <a:pt x="505" y="52"/>
                  </a:cubicBezTo>
                  <a:cubicBezTo>
                    <a:pt x="520" y="74"/>
                    <a:pt x="518" y="63"/>
                    <a:pt x="514" y="85"/>
                  </a:cubicBezTo>
                  <a:cubicBezTo>
                    <a:pt x="470" y="81"/>
                    <a:pt x="488" y="83"/>
                    <a:pt x="460" y="64"/>
                  </a:cubicBezTo>
                  <a:cubicBezTo>
                    <a:pt x="452" y="52"/>
                    <a:pt x="439" y="42"/>
                    <a:pt x="427" y="34"/>
                  </a:cubicBezTo>
                  <a:cubicBezTo>
                    <a:pt x="422" y="19"/>
                    <a:pt x="415" y="12"/>
                    <a:pt x="400" y="7"/>
                  </a:cubicBezTo>
                  <a:cubicBezTo>
                    <a:pt x="379" y="14"/>
                    <a:pt x="384" y="7"/>
                    <a:pt x="379" y="22"/>
                  </a:cubicBezTo>
                  <a:cubicBezTo>
                    <a:pt x="380" y="30"/>
                    <a:pt x="376" y="41"/>
                    <a:pt x="382" y="46"/>
                  </a:cubicBezTo>
                  <a:cubicBezTo>
                    <a:pt x="389" y="52"/>
                    <a:pt x="400" y="47"/>
                    <a:pt x="409" y="49"/>
                  </a:cubicBezTo>
                  <a:cubicBezTo>
                    <a:pt x="419" y="51"/>
                    <a:pt x="429" y="55"/>
                    <a:pt x="439" y="58"/>
                  </a:cubicBezTo>
                  <a:cubicBezTo>
                    <a:pt x="447" y="83"/>
                    <a:pt x="420" y="72"/>
                    <a:pt x="406" y="70"/>
                  </a:cubicBezTo>
                  <a:cubicBezTo>
                    <a:pt x="391" y="55"/>
                    <a:pt x="375" y="42"/>
                    <a:pt x="361" y="25"/>
                  </a:cubicBezTo>
                  <a:cubicBezTo>
                    <a:pt x="354" y="17"/>
                    <a:pt x="337" y="4"/>
                    <a:pt x="337" y="4"/>
                  </a:cubicBezTo>
                  <a:cubicBezTo>
                    <a:pt x="306" y="7"/>
                    <a:pt x="292" y="0"/>
                    <a:pt x="313" y="52"/>
                  </a:cubicBezTo>
                  <a:cubicBezTo>
                    <a:pt x="315" y="56"/>
                    <a:pt x="345" y="62"/>
                    <a:pt x="352" y="64"/>
                  </a:cubicBezTo>
                  <a:cubicBezTo>
                    <a:pt x="335" y="90"/>
                    <a:pt x="292" y="50"/>
                    <a:pt x="271" y="43"/>
                  </a:cubicBezTo>
                  <a:cubicBezTo>
                    <a:pt x="264" y="45"/>
                    <a:pt x="256" y="45"/>
                    <a:pt x="250" y="49"/>
                  </a:cubicBezTo>
                  <a:cubicBezTo>
                    <a:pt x="224" y="67"/>
                    <a:pt x="215" y="101"/>
                    <a:pt x="190" y="118"/>
                  </a:cubicBezTo>
                  <a:cubicBezTo>
                    <a:pt x="186" y="130"/>
                    <a:pt x="174" y="141"/>
                    <a:pt x="163" y="148"/>
                  </a:cubicBezTo>
                  <a:cubicBezTo>
                    <a:pt x="151" y="166"/>
                    <a:pt x="139" y="187"/>
                    <a:pt x="121" y="199"/>
                  </a:cubicBezTo>
                  <a:cubicBezTo>
                    <a:pt x="112" y="212"/>
                    <a:pt x="107" y="214"/>
                    <a:pt x="91" y="217"/>
                  </a:cubicBezTo>
                  <a:cubicBezTo>
                    <a:pt x="70" y="231"/>
                    <a:pt x="80" y="227"/>
                    <a:pt x="64" y="232"/>
                  </a:cubicBezTo>
                  <a:cubicBezTo>
                    <a:pt x="55" y="241"/>
                    <a:pt x="49" y="251"/>
                    <a:pt x="40" y="259"/>
                  </a:cubicBezTo>
                  <a:cubicBezTo>
                    <a:pt x="35" y="264"/>
                    <a:pt x="22" y="271"/>
                    <a:pt x="22" y="271"/>
                  </a:cubicBezTo>
                  <a:cubicBezTo>
                    <a:pt x="11" y="303"/>
                    <a:pt x="0" y="327"/>
                    <a:pt x="43" y="334"/>
                  </a:cubicBezTo>
                  <a:cubicBezTo>
                    <a:pt x="70" y="330"/>
                    <a:pt x="57" y="333"/>
                    <a:pt x="82" y="325"/>
                  </a:cubicBezTo>
                  <a:cubicBezTo>
                    <a:pt x="88" y="323"/>
                    <a:pt x="100" y="319"/>
                    <a:pt x="100" y="319"/>
                  </a:cubicBezTo>
                  <a:cubicBezTo>
                    <a:pt x="105" y="314"/>
                    <a:pt x="110" y="309"/>
                    <a:pt x="115" y="304"/>
                  </a:cubicBezTo>
                  <a:lnTo>
                    <a:pt x="124" y="262"/>
                  </a:lnTo>
                </a:path>
              </a:pathLst>
            </a:custGeom>
            <a:solidFill>
              <a:srgbClr val="FFFFA9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500"/>
            </a:p>
          </p:txBody>
        </p:sp>
        <p:sp>
          <p:nvSpPr>
            <p:cNvPr id="22542" name="Text Box 14">
              <a:extLst>
                <a:ext uri="{FF2B5EF4-FFF2-40B4-BE49-F238E27FC236}">
                  <a16:creationId xmlns:a16="http://schemas.microsoft.com/office/drawing/2014/main" id="{F1B6C2AC-39F9-4CC1-9EB0-E612D62AE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468"/>
              <a:ext cx="412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500" dirty="0"/>
                <a:t>Presenza di coste sviluppate che si sovrappongono</a:t>
              </a:r>
            </a:p>
          </p:txBody>
        </p:sp>
        <p:sp>
          <p:nvSpPr>
            <p:cNvPr id="22544" name="Rectangle 16">
              <a:extLst>
                <a:ext uri="{FF2B5EF4-FFF2-40B4-BE49-F238E27FC236}">
                  <a16:creationId xmlns:a16="http://schemas.microsoft.com/office/drawing/2014/main" id="{CC518A35-44B3-459F-958B-30EFCFCBE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" y="1536"/>
              <a:ext cx="192" cy="96"/>
            </a:xfrm>
            <a:prstGeom prst="rect">
              <a:avLst/>
            </a:prstGeom>
            <a:solidFill>
              <a:srgbClr val="FFFF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00"/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E25B6108-687A-4BB1-AFA1-0770DA16A111}"/>
              </a:ext>
            </a:extLst>
          </p:cNvPr>
          <p:cNvGrpSpPr>
            <a:grpSpLocks/>
          </p:cNvGrpSpPr>
          <p:nvPr/>
        </p:nvGrpSpPr>
        <p:grpSpPr bwMode="auto">
          <a:xfrm>
            <a:off x="2173974" y="1495069"/>
            <a:ext cx="3143250" cy="3250406"/>
            <a:chOff x="480" y="1156"/>
            <a:chExt cx="2640" cy="2730"/>
          </a:xfrm>
        </p:grpSpPr>
        <p:sp>
          <p:nvSpPr>
            <p:cNvPr id="22534" name="Freeform 6">
              <a:extLst>
                <a:ext uri="{FF2B5EF4-FFF2-40B4-BE49-F238E27FC236}">
                  <a16:creationId xmlns:a16="http://schemas.microsoft.com/office/drawing/2014/main" id="{BBD186DA-3D27-4CDB-9551-3865B8FC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3427"/>
              <a:ext cx="372" cy="459"/>
            </a:xfrm>
            <a:custGeom>
              <a:avLst/>
              <a:gdLst>
                <a:gd name="T0" fmla="*/ 172 w 372"/>
                <a:gd name="T1" fmla="*/ 117 h 459"/>
                <a:gd name="T2" fmla="*/ 236 w 372"/>
                <a:gd name="T3" fmla="*/ 133 h 459"/>
                <a:gd name="T4" fmla="*/ 260 w 372"/>
                <a:gd name="T5" fmla="*/ 141 h 459"/>
                <a:gd name="T6" fmla="*/ 276 w 372"/>
                <a:gd name="T7" fmla="*/ 113 h 459"/>
                <a:gd name="T8" fmla="*/ 184 w 372"/>
                <a:gd name="T9" fmla="*/ 93 h 459"/>
                <a:gd name="T10" fmla="*/ 156 w 372"/>
                <a:gd name="T11" fmla="*/ 57 h 459"/>
                <a:gd name="T12" fmla="*/ 132 w 372"/>
                <a:gd name="T13" fmla="*/ 1 h 459"/>
                <a:gd name="T14" fmla="*/ 68 w 372"/>
                <a:gd name="T15" fmla="*/ 5 h 459"/>
                <a:gd name="T16" fmla="*/ 44 w 372"/>
                <a:gd name="T17" fmla="*/ 21 h 459"/>
                <a:gd name="T18" fmla="*/ 20 w 372"/>
                <a:gd name="T19" fmla="*/ 93 h 459"/>
                <a:gd name="T20" fmla="*/ 0 w 372"/>
                <a:gd name="T21" fmla="*/ 209 h 459"/>
                <a:gd name="T22" fmla="*/ 8 w 372"/>
                <a:gd name="T23" fmla="*/ 233 h 459"/>
                <a:gd name="T24" fmla="*/ 16 w 372"/>
                <a:gd name="T25" fmla="*/ 221 h 459"/>
                <a:gd name="T26" fmla="*/ 28 w 372"/>
                <a:gd name="T27" fmla="*/ 217 h 459"/>
                <a:gd name="T28" fmla="*/ 80 w 372"/>
                <a:gd name="T29" fmla="*/ 201 h 459"/>
                <a:gd name="T30" fmla="*/ 148 w 372"/>
                <a:gd name="T31" fmla="*/ 217 h 459"/>
                <a:gd name="T32" fmla="*/ 120 w 372"/>
                <a:gd name="T33" fmla="*/ 253 h 459"/>
                <a:gd name="T34" fmla="*/ 96 w 372"/>
                <a:gd name="T35" fmla="*/ 261 h 459"/>
                <a:gd name="T36" fmla="*/ 64 w 372"/>
                <a:gd name="T37" fmla="*/ 341 h 459"/>
                <a:gd name="T38" fmla="*/ 164 w 372"/>
                <a:gd name="T39" fmla="*/ 433 h 459"/>
                <a:gd name="T40" fmla="*/ 324 w 372"/>
                <a:gd name="T41" fmla="*/ 413 h 459"/>
                <a:gd name="T42" fmla="*/ 348 w 372"/>
                <a:gd name="T43" fmla="*/ 377 h 459"/>
                <a:gd name="T44" fmla="*/ 372 w 372"/>
                <a:gd name="T45" fmla="*/ 361 h 459"/>
                <a:gd name="T46" fmla="*/ 324 w 372"/>
                <a:gd name="T47" fmla="*/ 289 h 459"/>
                <a:gd name="T48" fmla="*/ 292 w 372"/>
                <a:gd name="T49" fmla="*/ 249 h 459"/>
                <a:gd name="T50" fmla="*/ 216 w 372"/>
                <a:gd name="T51" fmla="*/ 213 h 459"/>
                <a:gd name="T52" fmla="*/ 168 w 372"/>
                <a:gd name="T53" fmla="*/ 185 h 459"/>
                <a:gd name="T54" fmla="*/ 152 w 372"/>
                <a:gd name="T55" fmla="*/ 161 h 459"/>
                <a:gd name="T56" fmla="*/ 144 w 372"/>
                <a:gd name="T57" fmla="*/ 149 h 459"/>
                <a:gd name="T58" fmla="*/ 172 w 372"/>
                <a:gd name="T59" fmla="*/ 117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" h="459">
                  <a:moveTo>
                    <a:pt x="172" y="117"/>
                  </a:moveTo>
                  <a:cubicBezTo>
                    <a:pt x="196" y="120"/>
                    <a:pt x="213" y="127"/>
                    <a:pt x="236" y="133"/>
                  </a:cubicBezTo>
                  <a:cubicBezTo>
                    <a:pt x="244" y="135"/>
                    <a:pt x="260" y="141"/>
                    <a:pt x="260" y="141"/>
                  </a:cubicBezTo>
                  <a:cubicBezTo>
                    <a:pt x="271" y="138"/>
                    <a:pt x="292" y="129"/>
                    <a:pt x="276" y="113"/>
                  </a:cubicBezTo>
                  <a:cubicBezTo>
                    <a:pt x="256" y="93"/>
                    <a:pt x="204" y="94"/>
                    <a:pt x="184" y="93"/>
                  </a:cubicBezTo>
                  <a:cubicBezTo>
                    <a:pt x="173" y="82"/>
                    <a:pt x="156" y="57"/>
                    <a:pt x="156" y="57"/>
                  </a:cubicBezTo>
                  <a:cubicBezTo>
                    <a:pt x="152" y="33"/>
                    <a:pt x="152" y="15"/>
                    <a:pt x="132" y="1"/>
                  </a:cubicBezTo>
                  <a:cubicBezTo>
                    <a:pt x="111" y="2"/>
                    <a:pt x="89" y="0"/>
                    <a:pt x="68" y="5"/>
                  </a:cubicBezTo>
                  <a:cubicBezTo>
                    <a:pt x="59" y="7"/>
                    <a:pt x="44" y="21"/>
                    <a:pt x="44" y="21"/>
                  </a:cubicBezTo>
                  <a:cubicBezTo>
                    <a:pt x="35" y="48"/>
                    <a:pt x="45" y="76"/>
                    <a:pt x="20" y="93"/>
                  </a:cubicBezTo>
                  <a:cubicBezTo>
                    <a:pt x="18" y="139"/>
                    <a:pt x="24" y="173"/>
                    <a:pt x="0" y="209"/>
                  </a:cubicBezTo>
                  <a:cubicBezTo>
                    <a:pt x="3" y="217"/>
                    <a:pt x="5" y="225"/>
                    <a:pt x="8" y="233"/>
                  </a:cubicBezTo>
                  <a:cubicBezTo>
                    <a:pt x="10" y="238"/>
                    <a:pt x="12" y="224"/>
                    <a:pt x="16" y="221"/>
                  </a:cubicBezTo>
                  <a:cubicBezTo>
                    <a:pt x="19" y="218"/>
                    <a:pt x="24" y="219"/>
                    <a:pt x="28" y="217"/>
                  </a:cubicBezTo>
                  <a:cubicBezTo>
                    <a:pt x="48" y="208"/>
                    <a:pt x="58" y="205"/>
                    <a:pt x="80" y="201"/>
                  </a:cubicBezTo>
                  <a:cubicBezTo>
                    <a:pt x="113" y="204"/>
                    <a:pt x="124" y="201"/>
                    <a:pt x="148" y="217"/>
                  </a:cubicBezTo>
                  <a:cubicBezTo>
                    <a:pt x="142" y="226"/>
                    <a:pt x="129" y="247"/>
                    <a:pt x="120" y="253"/>
                  </a:cubicBezTo>
                  <a:cubicBezTo>
                    <a:pt x="113" y="257"/>
                    <a:pt x="96" y="261"/>
                    <a:pt x="96" y="261"/>
                  </a:cubicBezTo>
                  <a:cubicBezTo>
                    <a:pt x="79" y="286"/>
                    <a:pt x="81" y="316"/>
                    <a:pt x="64" y="341"/>
                  </a:cubicBezTo>
                  <a:cubicBezTo>
                    <a:pt x="57" y="459"/>
                    <a:pt x="33" y="438"/>
                    <a:pt x="164" y="433"/>
                  </a:cubicBezTo>
                  <a:cubicBezTo>
                    <a:pt x="218" y="420"/>
                    <a:pt x="277" y="444"/>
                    <a:pt x="324" y="413"/>
                  </a:cubicBezTo>
                  <a:cubicBezTo>
                    <a:pt x="329" y="398"/>
                    <a:pt x="335" y="387"/>
                    <a:pt x="348" y="377"/>
                  </a:cubicBezTo>
                  <a:cubicBezTo>
                    <a:pt x="356" y="371"/>
                    <a:pt x="372" y="361"/>
                    <a:pt x="372" y="361"/>
                  </a:cubicBezTo>
                  <a:cubicBezTo>
                    <a:pt x="367" y="329"/>
                    <a:pt x="352" y="307"/>
                    <a:pt x="324" y="289"/>
                  </a:cubicBezTo>
                  <a:cubicBezTo>
                    <a:pt x="320" y="277"/>
                    <a:pt x="303" y="256"/>
                    <a:pt x="292" y="249"/>
                  </a:cubicBezTo>
                  <a:cubicBezTo>
                    <a:pt x="270" y="216"/>
                    <a:pt x="258" y="217"/>
                    <a:pt x="216" y="213"/>
                  </a:cubicBezTo>
                  <a:cubicBezTo>
                    <a:pt x="192" y="205"/>
                    <a:pt x="189" y="199"/>
                    <a:pt x="168" y="185"/>
                  </a:cubicBezTo>
                  <a:cubicBezTo>
                    <a:pt x="163" y="177"/>
                    <a:pt x="157" y="169"/>
                    <a:pt x="152" y="161"/>
                  </a:cubicBezTo>
                  <a:cubicBezTo>
                    <a:pt x="149" y="157"/>
                    <a:pt x="144" y="149"/>
                    <a:pt x="144" y="149"/>
                  </a:cubicBezTo>
                  <a:cubicBezTo>
                    <a:pt x="155" y="117"/>
                    <a:pt x="172" y="156"/>
                    <a:pt x="172" y="117"/>
                  </a:cubicBezTo>
                  <a:close/>
                </a:path>
              </a:pathLst>
            </a:custGeom>
            <a:solidFill>
              <a:srgbClr val="91FFE2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500"/>
            </a:p>
          </p:txBody>
        </p:sp>
        <p:sp>
          <p:nvSpPr>
            <p:cNvPr id="22535" name="Freeform 7">
              <a:extLst>
                <a:ext uri="{FF2B5EF4-FFF2-40B4-BE49-F238E27FC236}">
                  <a16:creationId xmlns:a16="http://schemas.microsoft.com/office/drawing/2014/main" id="{8244B9CD-52D6-43FC-8EAB-CCA69207F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3333"/>
              <a:ext cx="604" cy="546"/>
            </a:xfrm>
            <a:custGeom>
              <a:avLst/>
              <a:gdLst>
                <a:gd name="T0" fmla="*/ 484 w 604"/>
                <a:gd name="T1" fmla="*/ 19 h 546"/>
                <a:gd name="T2" fmla="*/ 604 w 604"/>
                <a:gd name="T3" fmla="*/ 39 h 546"/>
                <a:gd name="T4" fmla="*/ 580 w 604"/>
                <a:gd name="T5" fmla="*/ 55 h 546"/>
                <a:gd name="T6" fmla="*/ 576 w 604"/>
                <a:gd name="T7" fmla="*/ 67 h 546"/>
                <a:gd name="T8" fmla="*/ 552 w 604"/>
                <a:gd name="T9" fmla="*/ 75 h 546"/>
                <a:gd name="T10" fmla="*/ 508 w 604"/>
                <a:gd name="T11" fmla="*/ 163 h 546"/>
                <a:gd name="T12" fmla="*/ 488 w 604"/>
                <a:gd name="T13" fmla="*/ 187 h 546"/>
                <a:gd name="T14" fmla="*/ 412 w 604"/>
                <a:gd name="T15" fmla="*/ 243 h 546"/>
                <a:gd name="T16" fmla="*/ 352 w 604"/>
                <a:gd name="T17" fmla="*/ 315 h 546"/>
                <a:gd name="T18" fmla="*/ 324 w 604"/>
                <a:gd name="T19" fmla="*/ 343 h 546"/>
                <a:gd name="T20" fmla="*/ 336 w 604"/>
                <a:gd name="T21" fmla="*/ 387 h 546"/>
                <a:gd name="T22" fmla="*/ 324 w 604"/>
                <a:gd name="T23" fmla="*/ 395 h 546"/>
                <a:gd name="T24" fmla="*/ 312 w 604"/>
                <a:gd name="T25" fmla="*/ 399 h 546"/>
                <a:gd name="T26" fmla="*/ 288 w 604"/>
                <a:gd name="T27" fmla="*/ 415 h 546"/>
                <a:gd name="T28" fmla="*/ 260 w 604"/>
                <a:gd name="T29" fmla="*/ 447 h 546"/>
                <a:gd name="T30" fmla="*/ 292 w 604"/>
                <a:gd name="T31" fmla="*/ 479 h 546"/>
                <a:gd name="T32" fmla="*/ 316 w 604"/>
                <a:gd name="T33" fmla="*/ 487 h 546"/>
                <a:gd name="T34" fmla="*/ 320 w 604"/>
                <a:gd name="T35" fmla="*/ 499 h 546"/>
                <a:gd name="T36" fmla="*/ 356 w 604"/>
                <a:gd name="T37" fmla="*/ 507 h 546"/>
                <a:gd name="T38" fmla="*/ 416 w 604"/>
                <a:gd name="T39" fmla="*/ 531 h 546"/>
                <a:gd name="T40" fmla="*/ 412 w 604"/>
                <a:gd name="T41" fmla="*/ 543 h 546"/>
                <a:gd name="T42" fmla="*/ 264 w 604"/>
                <a:gd name="T43" fmla="*/ 539 h 546"/>
                <a:gd name="T44" fmla="*/ 188 w 604"/>
                <a:gd name="T45" fmla="*/ 511 h 546"/>
                <a:gd name="T46" fmla="*/ 0 w 604"/>
                <a:gd name="T47" fmla="*/ 463 h 546"/>
                <a:gd name="T48" fmla="*/ 64 w 604"/>
                <a:gd name="T49" fmla="*/ 435 h 546"/>
                <a:gd name="T50" fmla="*/ 76 w 604"/>
                <a:gd name="T51" fmla="*/ 411 h 546"/>
                <a:gd name="T52" fmla="*/ 88 w 604"/>
                <a:gd name="T53" fmla="*/ 407 h 546"/>
                <a:gd name="T54" fmla="*/ 152 w 604"/>
                <a:gd name="T55" fmla="*/ 379 h 546"/>
                <a:gd name="T56" fmla="*/ 192 w 604"/>
                <a:gd name="T57" fmla="*/ 323 h 546"/>
                <a:gd name="T58" fmla="*/ 224 w 604"/>
                <a:gd name="T59" fmla="*/ 287 h 546"/>
                <a:gd name="T60" fmla="*/ 280 w 604"/>
                <a:gd name="T61" fmla="*/ 235 h 546"/>
                <a:gd name="T62" fmla="*/ 312 w 604"/>
                <a:gd name="T63" fmla="*/ 207 h 546"/>
                <a:gd name="T64" fmla="*/ 320 w 604"/>
                <a:gd name="T65" fmla="*/ 179 h 546"/>
                <a:gd name="T66" fmla="*/ 368 w 604"/>
                <a:gd name="T67" fmla="*/ 155 h 546"/>
                <a:gd name="T68" fmla="*/ 408 w 604"/>
                <a:gd name="T69" fmla="*/ 115 h 546"/>
                <a:gd name="T70" fmla="*/ 440 w 604"/>
                <a:gd name="T71" fmla="*/ 67 h 546"/>
                <a:gd name="T72" fmla="*/ 464 w 604"/>
                <a:gd name="T73" fmla="*/ 51 h 546"/>
                <a:gd name="T74" fmla="*/ 484 w 604"/>
                <a:gd name="T75" fmla="*/ 19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4" h="546">
                  <a:moveTo>
                    <a:pt x="484" y="19"/>
                  </a:moveTo>
                  <a:cubicBezTo>
                    <a:pt x="525" y="33"/>
                    <a:pt x="578" y="0"/>
                    <a:pt x="604" y="39"/>
                  </a:cubicBezTo>
                  <a:cubicBezTo>
                    <a:pt x="596" y="44"/>
                    <a:pt x="583" y="46"/>
                    <a:pt x="580" y="55"/>
                  </a:cubicBezTo>
                  <a:cubicBezTo>
                    <a:pt x="579" y="59"/>
                    <a:pt x="579" y="65"/>
                    <a:pt x="576" y="67"/>
                  </a:cubicBezTo>
                  <a:cubicBezTo>
                    <a:pt x="569" y="72"/>
                    <a:pt x="552" y="75"/>
                    <a:pt x="552" y="75"/>
                  </a:cubicBezTo>
                  <a:cubicBezTo>
                    <a:pt x="521" y="106"/>
                    <a:pt x="522" y="122"/>
                    <a:pt x="508" y="163"/>
                  </a:cubicBezTo>
                  <a:cubicBezTo>
                    <a:pt x="504" y="174"/>
                    <a:pt x="494" y="179"/>
                    <a:pt x="488" y="187"/>
                  </a:cubicBezTo>
                  <a:cubicBezTo>
                    <a:pt x="460" y="223"/>
                    <a:pt x="459" y="235"/>
                    <a:pt x="412" y="243"/>
                  </a:cubicBezTo>
                  <a:cubicBezTo>
                    <a:pt x="390" y="265"/>
                    <a:pt x="371" y="291"/>
                    <a:pt x="352" y="315"/>
                  </a:cubicBezTo>
                  <a:cubicBezTo>
                    <a:pt x="330" y="344"/>
                    <a:pt x="347" y="335"/>
                    <a:pt x="324" y="343"/>
                  </a:cubicBezTo>
                  <a:cubicBezTo>
                    <a:pt x="328" y="358"/>
                    <a:pt x="332" y="372"/>
                    <a:pt x="336" y="387"/>
                  </a:cubicBezTo>
                  <a:cubicBezTo>
                    <a:pt x="332" y="390"/>
                    <a:pt x="328" y="393"/>
                    <a:pt x="324" y="395"/>
                  </a:cubicBezTo>
                  <a:cubicBezTo>
                    <a:pt x="320" y="397"/>
                    <a:pt x="316" y="397"/>
                    <a:pt x="312" y="399"/>
                  </a:cubicBezTo>
                  <a:cubicBezTo>
                    <a:pt x="304" y="404"/>
                    <a:pt x="288" y="415"/>
                    <a:pt x="288" y="415"/>
                  </a:cubicBezTo>
                  <a:cubicBezTo>
                    <a:pt x="283" y="431"/>
                    <a:pt x="272" y="435"/>
                    <a:pt x="260" y="447"/>
                  </a:cubicBezTo>
                  <a:cubicBezTo>
                    <a:pt x="250" y="477"/>
                    <a:pt x="262" y="475"/>
                    <a:pt x="292" y="479"/>
                  </a:cubicBezTo>
                  <a:cubicBezTo>
                    <a:pt x="300" y="482"/>
                    <a:pt x="313" y="479"/>
                    <a:pt x="316" y="487"/>
                  </a:cubicBezTo>
                  <a:cubicBezTo>
                    <a:pt x="317" y="491"/>
                    <a:pt x="317" y="496"/>
                    <a:pt x="320" y="499"/>
                  </a:cubicBezTo>
                  <a:cubicBezTo>
                    <a:pt x="329" y="508"/>
                    <a:pt x="344" y="504"/>
                    <a:pt x="356" y="507"/>
                  </a:cubicBezTo>
                  <a:cubicBezTo>
                    <a:pt x="379" y="513"/>
                    <a:pt x="395" y="524"/>
                    <a:pt x="416" y="531"/>
                  </a:cubicBezTo>
                  <a:cubicBezTo>
                    <a:pt x="415" y="535"/>
                    <a:pt x="416" y="543"/>
                    <a:pt x="412" y="543"/>
                  </a:cubicBezTo>
                  <a:cubicBezTo>
                    <a:pt x="363" y="546"/>
                    <a:pt x="313" y="541"/>
                    <a:pt x="264" y="539"/>
                  </a:cubicBezTo>
                  <a:cubicBezTo>
                    <a:pt x="235" y="538"/>
                    <a:pt x="214" y="515"/>
                    <a:pt x="188" y="511"/>
                  </a:cubicBezTo>
                  <a:cubicBezTo>
                    <a:pt x="127" y="502"/>
                    <a:pt x="53" y="499"/>
                    <a:pt x="0" y="463"/>
                  </a:cubicBezTo>
                  <a:cubicBezTo>
                    <a:pt x="18" y="451"/>
                    <a:pt x="43" y="442"/>
                    <a:pt x="64" y="435"/>
                  </a:cubicBezTo>
                  <a:cubicBezTo>
                    <a:pt x="69" y="428"/>
                    <a:pt x="70" y="417"/>
                    <a:pt x="76" y="411"/>
                  </a:cubicBezTo>
                  <a:cubicBezTo>
                    <a:pt x="79" y="408"/>
                    <a:pt x="84" y="409"/>
                    <a:pt x="88" y="407"/>
                  </a:cubicBezTo>
                  <a:cubicBezTo>
                    <a:pt x="124" y="389"/>
                    <a:pt x="103" y="386"/>
                    <a:pt x="152" y="379"/>
                  </a:cubicBezTo>
                  <a:cubicBezTo>
                    <a:pt x="165" y="360"/>
                    <a:pt x="173" y="336"/>
                    <a:pt x="192" y="323"/>
                  </a:cubicBezTo>
                  <a:cubicBezTo>
                    <a:pt x="200" y="298"/>
                    <a:pt x="199" y="295"/>
                    <a:pt x="224" y="287"/>
                  </a:cubicBezTo>
                  <a:cubicBezTo>
                    <a:pt x="239" y="265"/>
                    <a:pt x="260" y="252"/>
                    <a:pt x="280" y="235"/>
                  </a:cubicBezTo>
                  <a:cubicBezTo>
                    <a:pt x="294" y="224"/>
                    <a:pt x="295" y="213"/>
                    <a:pt x="312" y="207"/>
                  </a:cubicBezTo>
                  <a:cubicBezTo>
                    <a:pt x="312" y="206"/>
                    <a:pt x="318" y="182"/>
                    <a:pt x="320" y="179"/>
                  </a:cubicBezTo>
                  <a:cubicBezTo>
                    <a:pt x="331" y="166"/>
                    <a:pt x="354" y="165"/>
                    <a:pt x="368" y="155"/>
                  </a:cubicBezTo>
                  <a:cubicBezTo>
                    <a:pt x="378" y="140"/>
                    <a:pt x="393" y="125"/>
                    <a:pt x="408" y="115"/>
                  </a:cubicBezTo>
                  <a:cubicBezTo>
                    <a:pt x="417" y="102"/>
                    <a:pt x="428" y="77"/>
                    <a:pt x="440" y="67"/>
                  </a:cubicBezTo>
                  <a:cubicBezTo>
                    <a:pt x="448" y="61"/>
                    <a:pt x="464" y="51"/>
                    <a:pt x="464" y="51"/>
                  </a:cubicBezTo>
                  <a:cubicBezTo>
                    <a:pt x="474" y="22"/>
                    <a:pt x="465" y="32"/>
                    <a:pt x="484" y="19"/>
                  </a:cubicBezTo>
                  <a:close/>
                </a:path>
              </a:pathLst>
            </a:custGeom>
            <a:solidFill>
              <a:srgbClr val="91FFE2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500"/>
            </a:p>
          </p:txBody>
        </p:sp>
        <p:sp>
          <p:nvSpPr>
            <p:cNvPr id="22533" name="Text Box 5">
              <a:extLst>
                <a:ext uri="{FF2B5EF4-FFF2-40B4-BE49-F238E27FC236}">
                  <a16:creationId xmlns:a16="http://schemas.microsoft.com/office/drawing/2014/main" id="{2EE01803-2B5C-4397-90E5-0991E74A4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" y="1156"/>
              <a:ext cx="212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500" dirty="0"/>
                <a:t>Struttura dei cinti robusta</a:t>
              </a:r>
            </a:p>
          </p:txBody>
        </p:sp>
        <p:sp>
          <p:nvSpPr>
            <p:cNvPr id="22539" name="Rectangle 11">
              <a:extLst>
                <a:ext uri="{FF2B5EF4-FFF2-40B4-BE49-F238E27FC236}">
                  <a16:creationId xmlns:a16="http://schemas.microsoft.com/office/drawing/2014/main" id="{55FA4492-44B8-4B02-BE80-30B2C4783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248"/>
              <a:ext cx="192" cy="96"/>
            </a:xfrm>
            <a:prstGeom prst="rect">
              <a:avLst/>
            </a:prstGeom>
            <a:solidFill>
              <a:srgbClr val="91FF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00"/>
            </a:p>
          </p:txBody>
        </p:sp>
        <p:graphicFrame>
          <p:nvGraphicFramePr>
            <p:cNvPr id="22547" name="Object 19">
              <a:extLst>
                <a:ext uri="{FF2B5EF4-FFF2-40B4-BE49-F238E27FC236}">
                  <a16:creationId xmlns:a16="http://schemas.microsoft.com/office/drawing/2014/main" id="{4AD24622-54A8-49F9-AB70-F6071D986E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0" y="2496"/>
            <a:ext cx="96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9" name="Image" r:id="rId7" imgW="2647619" imgH="2006703" progId="Photoshop.Image.8">
                    <p:embed/>
                  </p:oleObj>
                </mc:Choice>
                <mc:Fallback>
                  <p:oleObj name="Image" r:id="rId7" imgW="2647619" imgH="2006703" progId="Photoshop.Image.8">
                    <p:embed/>
                    <p:pic>
                      <p:nvPicPr>
                        <p:cNvPr id="22547" name="Object 19">
                          <a:extLst>
                            <a:ext uri="{FF2B5EF4-FFF2-40B4-BE49-F238E27FC236}">
                              <a16:creationId xmlns:a16="http://schemas.microsoft.com/office/drawing/2014/main" id="{4AD24622-54A8-49F9-AB70-F6071D986E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2496"/>
                          <a:ext cx="960" cy="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8" name="Object 20">
              <a:extLst>
                <a:ext uri="{FF2B5EF4-FFF2-40B4-BE49-F238E27FC236}">
                  <a16:creationId xmlns:a16="http://schemas.microsoft.com/office/drawing/2014/main" id="{25697920-798E-43A9-8151-DED48F4407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2400"/>
            <a:ext cx="826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0" name="Image" r:id="rId9" imgW="2165461" imgH="2012698" progId="Photoshop.Image.8">
                    <p:embed/>
                  </p:oleObj>
                </mc:Choice>
                <mc:Fallback>
                  <p:oleObj name="Image" r:id="rId9" imgW="2165461" imgH="2012698" progId="Photoshop.Image.8">
                    <p:embed/>
                    <p:pic>
                      <p:nvPicPr>
                        <p:cNvPr id="22548" name="Object 20">
                          <a:extLst>
                            <a:ext uri="{FF2B5EF4-FFF2-40B4-BE49-F238E27FC236}">
                              <a16:creationId xmlns:a16="http://schemas.microsoft.com/office/drawing/2014/main" id="{25697920-798E-43A9-8151-DED48F44071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2400"/>
                          <a:ext cx="826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659766-4E82-47B8-BA61-40A2C8B9CE6D}"/>
              </a:ext>
            </a:extLst>
          </p:cNvPr>
          <p:cNvSpPr txBox="1"/>
          <p:nvPr/>
        </p:nvSpPr>
        <p:spPr>
          <a:xfrm>
            <a:off x="362832" y="6093296"/>
            <a:ext cx="7343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Si riteneva fosse il primo tetrapode capace di camminare sulla terraferma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87197AB-F6AC-4108-AE6A-B5634F567F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0720" y="3679560"/>
              <a:ext cx="3903120" cy="17020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87197AB-F6AC-4108-AE6A-B5634F567F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1360" y="3670200"/>
                <a:ext cx="3921840" cy="1720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667E5F-D369-4484-8626-042C317EC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80"/>
    </mc:Choice>
    <mc:Fallback xmlns="">
      <p:transition spd="slow" advTm="79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 Box 12">
            <a:extLst>
              <a:ext uri="{FF2B5EF4-FFF2-40B4-BE49-F238E27FC236}">
                <a16:creationId xmlns:a16="http://schemas.microsoft.com/office/drawing/2014/main" id="{569BC220-5B16-4C23-89DB-9E4C2891B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11" y="108745"/>
            <a:ext cx="56293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Acanthostega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gunnari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  <a:r>
              <a:rPr lang="it-IT" dirty="0">
                <a:latin typeface="Arial" charset="0"/>
              </a:rPr>
              <a:t>(Jarvik, 1952)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8068" name="Rectangle 13">
            <a:extLst>
              <a:ext uri="{FF2B5EF4-FFF2-40B4-BE49-F238E27FC236}">
                <a16:creationId xmlns:a16="http://schemas.microsoft.com/office/drawing/2014/main" id="{7265B8CD-4B8C-4EE0-B7E9-A280D6E74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29" y="4132653"/>
            <a:ext cx="51609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Più antico vertebrato con arti riconoscibili!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u="sng" dirty="0"/>
              <a:t>Otto dita</a:t>
            </a:r>
            <a:r>
              <a:rPr lang="it-IT" altLang="it-IT" sz="1275" dirty="0"/>
              <a:t> nella mano. Probabilmente dita unite da una </a:t>
            </a:r>
            <a:r>
              <a:rPr lang="it-IT" altLang="it-IT" sz="1275" u="sng" dirty="0"/>
              <a:t>membrana interdigitale</a:t>
            </a:r>
            <a:r>
              <a:rPr lang="it-IT" altLang="it-IT" sz="1275" dirty="0"/>
              <a:t> </a:t>
            </a:r>
          </a:p>
        </p:txBody>
      </p:sp>
      <p:sp>
        <p:nvSpPr>
          <p:cNvPr id="88069" name="Rettangolo 8">
            <a:extLst>
              <a:ext uri="{FF2B5EF4-FFF2-40B4-BE49-F238E27FC236}">
                <a16:creationId xmlns:a16="http://schemas.microsoft.com/office/drawing/2014/main" id="{CE4A2173-BDD6-4D30-8711-C238B276E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78556"/>
            <a:ext cx="51435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Frammenti di cranio  (Groenlandia 1933, </a:t>
            </a:r>
            <a:r>
              <a:rPr lang="it-IT" altLang="it-IT" sz="1275" dirty="0" err="1"/>
              <a:t>Söderbergh</a:t>
            </a:r>
            <a:r>
              <a:rPr lang="it-IT" altLang="it-IT" sz="1275" dirty="0"/>
              <a:t> </a:t>
            </a:r>
            <a:r>
              <a:rPr lang="it-IT" altLang="it-IT" sz="1275" dirty="0" err="1"/>
              <a:t>eJarvik</a:t>
            </a:r>
            <a:r>
              <a:rPr lang="it-IT" altLang="it-IT" sz="1275" dirty="0"/>
              <a:t>) Scheletri completi  (1987 Groenlandia, </a:t>
            </a:r>
            <a:r>
              <a:rPr lang="it-IT" altLang="it-IT" sz="1275" dirty="0" err="1"/>
              <a:t>Clarck</a:t>
            </a:r>
            <a:r>
              <a:rPr lang="it-IT" altLang="it-IT" sz="1275" dirty="0"/>
              <a:t>).</a:t>
            </a:r>
          </a:p>
        </p:txBody>
      </p:sp>
      <p:pic>
        <p:nvPicPr>
          <p:cNvPr id="91142" name="Picture 11">
            <a:extLst>
              <a:ext uri="{FF2B5EF4-FFF2-40B4-BE49-F238E27FC236}">
                <a16:creationId xmlns:a16="http://schemas.microsoft.com/office/drawing/2014/main" id="{FE84F803-CA36-48A0-ADB0-D00F93DB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39" y="4767276"/>
            <a:ext cx="2648101" cy="18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ttangolo 11">
            <a:extLst>
              <a:ext uri="{FF2B5EF4-FFF2-40B4-BE49-F238E27FC236}">
                <a16:creationId xmlns:a16="http://schemas.microsoft.com/office/drawing/2014/main" id="{F0B5EDDD-CF03-42EE-BF17-8DA82F3A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56861"/>
            <a:ext cx="20526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Vissuto nel Devoniano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superiore (365 Ma) </a:t>
            </a:r>
          </a:p>
        </p:txBody>
      </p:sp>
      <p:pic>
        <p:nvPicPr>
          <p:cNvPr id="91145" name="Picture 2" descr=" ">
            <a:extLst>
              <a:ext uri="{FF2B5EF4-FFF2-40B4-BE49-F238E27FC236}">
                <a16:creationId xmlns:a16="http://schemas.microsoft.com/office/drawing/2014/main" id="{2B434F04-A443-4673-9D73-632089CC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38" y="1334032"/>
            <a:ext cx="5160963" cy="250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9893727-87D2-4D9B-BAF7-53F43C4756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01520" y="913680"/>
              <a:ext cx="5892120" cy="48686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9893727-87D2-4D9B-BAF7-53F43C4756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2160" y="904320"/>
                <a:ext cx="5910840" cy="4887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0C4A9F-4055-49E4-B6B8-CC285B1AE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44"/>
    </mc:Choice>
    <mc:Fallback xmlns="">
      <p:transition spd="slow" advTm="27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>
            <a:extLst>
              <a:ext uri="{FF2B5EF4-FFF2-40B4-BE49-F238E27FC236}">
                <a16:creationId xmlns:a16="http://schemas.microsoft.com/office/drawing/2014/main" id="{633C40E4-048A-40EA-B325-9F673CD3F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313" y="171167"/>
            <a:ext cx="25651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i="1" dirty="0" err="1"/>
              <a:t>Achantostega</a:t>
            </a:r>
            <a:endParaRPr lang="it-IT" altLang="it-IT" sz="2800" i="1" dirty="0"/>
          </a:p>
        </p:txBody>
      </p:sp>
      <p:pic>
        <p:nvPicPr>
          <p:cNvPr id="48137" name="Picture 9" descr=" ">
            <a:extLst>
              <a:ext uri="{FF2B5EF4-FFF2-40B4-BE49-F238E27FC236}">
                <a16:creationId xmlns:a16="http://schemas.microsoft.com/office/drawing/2014/main" id="{82151BCB-271C-475B-ADBD-DC03727B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63296"/>
            <a:ext cx="5238063" cy="24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A31D1-D0B3-4AD9-9C31-982A37CA6715}"/>
              </a:ext>
            </a:extLst>
          </p:cNvPr>
          <p:cNvSpPr txBox="1"/>
          <p:nvPr/>
        </p:nvSpPr>
        <p:spPr>
          <a:xfrm>
            <a:off x="6012160" y="1763241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Linea laterale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E727F38-988A-40EA-A061-EE713EEE6F79}"/>
              </a:ext>
            </a:extLst>
          </p:cNvPr>
          <p:cNvCxnSpPr/>
          <p:nvPr/>
        </p:nvCxnSpPr>
        <p:spPr bwMode="auto">
          <a:xfrm flipH="1">
            <a:off x="5794110" y="2161111"/>
            <a:ext cx="792088" cy="3712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1322621-B590-4E61-8B8D-3A54E591B97C}"/>
              </a:ext>
            </a:extLst>
          </p:cNvPr>
          <p:cNvCxnSpPr/>
          <p:nvPr/>
        </p:nvCxnSpPr>
        <p:spPr bwMode="auto">
          <a:xfrm flipH="1">
            <a:off x="5690150" y="1034527"/>
            <a:ext cx="141990" cy="11265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20A11B-4301-4A20-8CAE-8D88ECE4406F}"/>
              </a:ext>
            </a:extLst>
          </p:cNvPr>
          <p:cNvSpPr txBox="1"/>
          <p:nvPr/>
        </p:nvSpPr>
        <p:spPr>
          <a:xfrm>
            <a:off x="5761145" y="836712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Incisura otica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D5F46D4-5CEA-41B1-8634-4FBEDE5126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4240" y="738360"/>
              <a:ext cx="5604120" cy="23907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D5F46D4-5CEA-41B1-8634-4FBEDE5126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4880" y="729000"/>
                <a:ext cx="5622840" cy="240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DE34AD-3A13-4C02-B08A-F13F641CD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43"/>
    </mc:Choice>
    <mc:Fallback xmlns="">
      <p:transition spd="slow" advTm="15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5020566-8080-46AA-B02E-66AE172E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0790" y="-204956"/>
            <a:ext cx="6702419" cy="706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F0924AF2-1FBA-469D-BBF3-56C12C2BA8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4240" y="137880"/>
              <a:ext cx="4153320" cy="29037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F0924AF2-1FBA-469D-BBF3-56C12C2BA8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4880" y="128520"/>
                <a:ext cx="4172040" cy="2922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1690A8-E117-461B-9DAB-20729058E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97"/>
    </mc:Choice>
    <mc:Fallback xmlns="">
      <p:transition spd="slow" advTm="30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114C246-D302-4E8A-819D-D98907751FD2}"/>
              </a:ext>
            </a:extLst>
          </p:cNvPr>
          <p:cNvSpPr/>
          <p:nvPr/>
        </p:nvSpPr>
        <p:spPr>
          <a:xfrm>
            <a:off x="363379" y="4293096"/>
            <a:ext cx="84172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latin typeface="Harding"/>
              </a:rPr>
              <a:t>The stapes of </a:t>
            </a:r>
            <a:r>
              <a:rPr lang="en-US" b="0" i="1" dirty="0" err="1">
                <a:solidFill>
                  <a:srgbClr val="222222"/>
                </a:solidFill>
                <a:latin typeface="Harding"/>
              </a:rPr>
              <a:t>Acanthostega</a:t>
            </a:r>
            <a:r>
              <a:rPr lang="en-US" b="0" dirty="0">
                <a:solidFill>
                  <a:srgbClr val="222222"/>
                </a:solidFill>
                <a:latin typeface="Harding"/>
              </a:rPr>
              <a:t> was stout with a broad distal ramus associated with the temporal notch. This suggests that the temporal notch of </a:t>
            </a:r>
            <a:r>
              <a:rPr lang="en-US" b="0" i="1" dirty="0" err="1">
                <a:solidFill>
                  <a:srgbClr val="222222"/>
                </a:solidFill>
                <a:latin typeface="Harding"/>
              </a:rPr>
              <a:t>Acanthostega</a:t>
            </a:r>
            <a:r>
              <a:rPr lang="en-US" b="0" dirty="0">
                <a:solidFill>
                  <a:srgbClr val="222222"/>
                </a:solidFill>
                <a:latin typeface="Harding"/>
              </a:rPr>
              <a:t> and other early </a:t>
            </a:r>
            <a:r>
              <a:rPr lang="en-US" b="0" dirty="0" err="1">
                <a:solidFill>
                  <a:srgbClr val="222222"/>
                </a:solidFill>
                <a:latin typeface="Harding"/>
              </a:rPr>
              <a:t>tetrapods</a:t>
            </a:r>
            <a:r>
              <a:rPr lang="en-US" b="0" dirty="0">
                <a:solidFill>
                  <a:srgbClr val="222222"/>
                </a:solidFill>
                <a:latin typeface="Harding"/>
              </a:rPr>
              <a:t> supported a spiracular opening rather than a tympanum, and that the stapes controlled palatal and spiracular movements in ventilation.</a:t>
            </a:r>
            <a:endParaRPr lang="it-IT" dirty="0"/>
          </a:p>
        </p:txBody>
      </p:sp>
      <p:pic>
        <p:nvPicPr>
          <p:cNvPr id="84996" name="Picture 4" descr="figure4">
            <a:extLst>
              <a:ext uri="{FF2B5EF4-FFF2-40B4-BE49-F238E27FC236}">
                <a16:creationId xmlns:a16="http://schemas.microsoft.com/office/drawing/2014/main" id="{A25DFDFA-9BE6-4237-958D-C46C033C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" y="692696"/>
            <a:ext cx="8842582" cy="340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0BAF61A-B47D-4632-A0FE-0FEB49609A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8080" y="-1564200"/>
              <a:ext cx="12271680" cy="44931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0BAF61A-B47D-4632-A0FE-0FEB49609A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720" y="-1573560"/>
                <a:ext cx="12290400" cy="4511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79306C-8F71-4B76-B3B7-39911957E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8"/>
    </mc:Choice>
    <mc:Fallback xmlns="">
      <p:transition spd="slow" advTm="11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3883C218-2B15-4EBC-A427-E6DAA49A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/>
          <a:stretch>
            <a:fillRect/>
          </a:stretch>
        </p:blipFill>
        <p:spPr bwMode="auto">
          <a:xfrm>
            <a:off x="2000250" y="674688"/>
            <a:ext cx="278765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CasellaDiTesto 4">
            <a:extLst>
              <a:ext uri="{FF2B5EF4-FFF2-40B4-BE49-F238E27FC236}">
                <a16:creationId xmlns:a16="http://schemas.microsoft.com/office/drawing/2014/main" id="{41632B40-A722-41FC-B4FD-4E5A36A2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908720"/>
            <a:ext cx="438308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-Testa libera di muoversi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(perdita di post-temporale)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-Muso espanso con occhi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 arretrati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-Riduzione di </a:t>
            </a:r>
            <a:r>
              <a:rPr lang="it-IT" altLang="it-IT" sz="1275" dirty="0" err="1"/>
              <a:t>iomandibolare</a:t>
            </a:r>
            <a:endParaRPr lang="it-IT" altLang="it-IT" sz="1275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(diventerà columella</a:t>
            </a:r>
            <a:r>
              <a:rPr lang="it-IT" altLang="it-IT" sz="1350" dirty="0"/>
              <a:t>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B56953A-1EC3-4D93-9253-42AF6EC576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15040" y="12600"/>
              <a:ext cx="963720" cy="7261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B56953A-1EC3-4D93-9253-42AF6EC576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5680" y="3240"/>
                <a:ext cx="982440" cy="744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736526-FAB7-446A-861A-EE575594B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3"/>
    </mc:Choice>
    <mc:Fallback xmlns="">
      <p:transition spd="slow" advTm="3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C03BB6D-FE0A-4533-89B5-5D0531AAB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14" y="146354"/>
            <a:ext cx="54104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/>
              <a:t>Branchie irrorate </a:t>
            </a:r>
            <a:r>
              <a:rPr lang="it-IT" altLang="it-IT" sz="1200" dirty="0">
                <a:sym typeface="Wingdings" panose="05000000000000000000" pitchFamily="2" charset="2"/>
              </a:rPr>
              <a:t> </a:t>
            </a:r>
            <a:r>
              <a:rPr lang="it-IT" altLang="it-IT" sz="1200" dirty="0"/>
              <a:t>solco sul ceratobranchiale (</a:t>
            </a:r>
            <a:r>
              <a:rPr lang="it-IT" altLang="it-IT" sz="1200" dirty="0" err="1"/>
              <a:t>Coates</a:t>
            </a:r>
            <a:r>
              <a:rPr lang="it-IT" altLang="it-IT" sz="1200" dirty="0"/>
              <a:t> and </a:t>
            </a:r>
            <a:r>
              <a:rPr lang="it-IT" altLang="it-IT" sz="1200" dirty="0" err="1"/>
              <a:t>Clack</a:t>
            </a:r>
            <a:r>
              <a:rPr lang="it-IT" altLang="it-IT" sz="1200" dirty="0"/>
              <a:t> 1991)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69DE915-ED60-4B26-87BD-3B9E7DA60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49" y="474950"/>
            <a:ext cx="38266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/>
              <a:t>Apertura opercolare (forse con opercolo carnoso)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AF84695-A3F8-44F1-83D0-4E100D1A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0166"/>
            <a:ext cx="7728387" cy="560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8169609-8D00-49C2-AF4C-A34CBD2690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4560" y="2227680"/>
              <a:ext cx="2502000" cy="36795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8169609-8D00-49C2-AF4C-A34CBD2690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5200" y="2218320"/>
                <a:ext cx="2520720" cy="3698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D87D05-76D9-4D1E-B6ED-C6AC6262D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84"/>
    </mc:Choice>
    <mc:Fallback xmlns="">
      <p:transition spd="slow" advTm="14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2" name="Gruppo 5">
            <a:extLst>
              <a:ext uri="{FF2B5EF4-FFF2-40B4-BE49-F238E27FC236}">
                <a16:creationId xmlns:a16="http://schemas.microsoft.com/office/drawing/2014/main" id="{E080C849-E004-4BA6-9BBC-862081296636}"/>
              </a:ext>
            </a:extLst>
          </p:cNvPr>
          <p:cNvGrpSpPr>
            <a:grpSpLocks/>
          </p:cNvGrpSpPr>
          <p:nvPr/>
        </p:nvGrpSpPr>
        <p:grpSpPr bwMode="auto">
          <a:xfrm>
            <a:off x="2051720" y="260648"/>
            <a:ext cx="5149850" cy="6066432"/>
            <a:chOff x="1125538" y="293688"/>
            <a:chExt cx="4320480" cy="5759450"/>
          </a:xfrm>
        </p:grpSpPr>
        <p:pic>
          <p:nvPicPr>
            <p:cNvPr id="94213" name="Picture 2">
              <a:extLst>
                <a:ext uri="{FF2B5EF4-FFF2-40B4-BE49-F238E27FC236}">
                  <a16:creationId xmlns:a16="http://schemas.microsoft.com/office/drawing/2014/main" id="{0278C186-6559-4BBB-8758-591530996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538" y="293688"/>
              <a:ext cx="4319587" cy="575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4" name="Rettangolo 4">
              <a:extLst>
                <a:ext uri="{FF2B5EF4-FFF2-40B4-BE49-F238E27FC236}">
                  <a16:creationId xmlns:a16="http://schemas.microsoft.com/office/drawing/2014/main" id="{A52298F2-9DE3-4D80-926A-A228C3BA6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056" y="1517824"/>
              <a:ext cx="151296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500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80A5F9-AACC-4299-BFC4-E56EA0088309}"/>
              </a:ext>
            </a:extLst>
          </p:cNvPr>
          <p:cNvSpPr txBox="1"/>
          <p:nvPr/>
        </p:nvSpPr>
        <p:spPr>
          <a:xfrm>
            <a:off x="4348723" y="5619922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lepidotrichi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247B1D-9611-483C-B5B8-1E54430344B8}"/>
              </a:ext>
            </a:extLst>
          </p:cNvPr>
          <p:cNvSpPr txBox="1"/>
          <p:nvPr/>
        </p:nvSpPr>
        <p:spPr>
          <a:xfrm>
            <a:off x="5713849" y="987319"/>
            <a:ext cx="1802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Coste poco sviluppate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40404D6-44E1-48AA-A0D6-1BE2AA9DF854}"/>
              </a:ext>
            </a:extLst>
          </p:cNvPr>
          <p:cNvCxnSpPr/>
          <p:nvPr/>
        </p:nvCxnSpPr>
        <p:spPr bwMode="auto">
          <a:xfrm flipH="1">
            <a:off x="5398176" y="1550031"/>
            <a:ext cx="631347" cy="227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5C8DAF-38F2-4F07-A611-E81431CB667F}"/>
              </a:ext>
            </a:extLst>
          </p:cNvPr>
          <p:cNvSpPr txBox="1"/>
          <p:nvPr/>
        </p:nvSpPr>
        <p:spPr>
          <a:xfrm>
            <a:off x="6754966" y="146776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Cinto pelvico a contatto con la colonna vertebrale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EDBCE6F-21EC-4E0F-8620-DC58D2DE133E}"/>
              </a:ext>
            </a:extLst>
          </p:cNvPr>
          <p:cNvCxnSpPr/>
          <p:nvPr/>
        </p:nvCxnSpPr>
        <p:spPr bwMode="auto">
          <a:xfrm flipH="1">
            <a:off x="6156274" y="1980105"/>
            <a:ext cx="631347" cy="227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138" name="CasellaDiTesto 2">
            <a:extLst>
              <a:ext uri="{FF2B5EF4-FFF2-40B4-BE49-F238E27FC236}">
                <a16:creationId xmlns:a16="http://schemas.microsoft.com/office/drawing/2014/main" id="{BF3E0F9A-3DE2-4AB2-8B99-0C18AF2FC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54" y="4600407"/>
            <a:ext cx="51498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-assenza di caviglia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-presenza di raggi dermici in pinna caudale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35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35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350" dirty="0">
              <a:solidFill>
                <a:srgbClr val="FF0000"/>
              </a:solidFill>
            </a:endParaRPr>
          </a:p>
        </p:txBody>
      </p:sp>
      <p:sp>
        <p:nvSpPr>
          <p:cNvPr id="13" name="Rettangolo 13">
            <a:extLst>
              <a:ext uri="{FF2B5EF4-FFF2-40B4-BE49-F238E27FC236}">
                <a16:creationId xmlns:a16="http://schemas.microsoft.com/office/drawing/2014/main" id="{548BE69C-F7C8-4DE1-9F07-4AC60801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75" y="6176762"/>
            <a:ext cx="637383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Era privo di articolazione mobile tra </a:t>
            </a:r>
            <a:r>
              <a:rPr lang="it-IT" altLang="it-IT" sz="1275" dirty="0" err="1"/>
              <a:t>autopodio</a:t>
            </a:r>
            <a:r>
              <a:rPr lang="it-IT" altLang="it-IT" sz="1275" dirty="0"/>
              <a:t> e </a:t>
            </a:r>
            <a:r>
              <a:rPr lang="it-IT" altLang="it-IT" sz="1275" dirty="0" err="1"/>
              <a:t>zeugopodio</a:t>
            </a:r>
            <a:r>
              <a:rPr lang="it-IT" altLang="it-IT" sz="1275" dirty="0"/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275" dirty="0"/>
              <a:t>Raggi dermici sulla pinna caudale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EC32B168-1017-431F-851B-BBE22ACCF1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4360" y="1201680"/>
              <a:ext cx="2964960" cy="11764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EC32B168-1017-431F-851B-BBE22ACCF1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5000" y="1192320"/>
                <a:ext cx="2983680" cy="1195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121282-8BC7-414C-9023-8CC71DA97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41"/>
    </mc:Choice>
    <mc:Fallback xmlns="">
      <p:transition spd="slow" advTm="10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9577B91-E6BB-4A94-AB9A-334FFBB4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8091869" cy="4032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DA7CEE42-3B97-4495-8F86-4DC7A888F03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39680" y="463320"/>
              <a:ext cx="3753000" cy="28033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DA7CEE42-3B97-4495-8F86-4DC7A888F0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0320" y="453960"/>
                <a:ext cx="3771720" cy="2822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57DFF3-AEA2-48C2-A90C-2FC19B9C7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33"/>
    </mc:Choice>
    <mc:Fallback xmlns="">
      <p:transition spd="slow" advTm="1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327</Words>
  <Application>Microsoft Office PowerPoint</Application>
  <PresentationFormat>Presentazione su schermo (4:3)</PresentationFormat>
  <Paragraphs>53</Paragraphs>
  <Slides>14</Slides>
  <Notes>2</Notes>
  <HiddenSlides>0</HiddenSlides>
  <MMClips>14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Comic Sans MS</vt:lpstr>
      <vt:lpstr>Harding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 Castiglia</dc:creator>
  <cp:lastModifiedBy>Riccardo Castiglia</cp:lastModifiedBy>
  <cp:revision>20</cp:revision>
  <dcterms:created xsi:type="dcterms:W3CDTF">2020-04-16T10:32:37Z</dcterms:created>
  <dcterms:modified xsi:type="dcterms:W3CDTF">2020-04-17T16:03:46Z</dcterms:modified>
</cp:coreProperties>
</file>