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62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05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33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06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87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69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66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519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81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38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51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04F8C-93A8-450F-A8E7-51977027227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0338B-D4B4-4A5B-9465-971F5E0AE4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78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41703"/>
          </a:xfrm>
        </p:spPr>
        <p:txBody>
          <a:bodyPr>
            <a:normAutofit fontScale="90000"/>
          </a:bodyPr>
          <a:lstStyle/>
          <a:p>
            <a:r>
              <a:rPr lang="it-IT" sz="1800" dirty="0" smtClean="0"/>
              <a:t>EQUILIBRI GASSOSI: Esercizio 1</a:t>
            </a:r>
            <a:endParaRPr lang="it-IT" sz="1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57600" y="365126"/>
            <a:ext cx="4925992" cy="633122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44"/>
    </mc:Choice>
    <mc:Fallback xmlns="">
      <p:transition spd="slow" advTm="331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58330"/>
          </a:xfrm>
        </p:spPr>
        <p:txBody>
          <a:bodyPr>
            <a:noAutofit/>
          </a:bodyPr>
          <a:lstStyle/>
          <a:p>
            <a:r>
              <a:rPr lang="it-IT" sz="1600" dirty="0">
                <a:solidFill>
                  <a:prstClr val="black"/>
                </a:solidFill>
              </a:rPr>
              <a:t>EQUILIBRI </a:t>
            </a:r>
            <a:r>
              <a:rPr lang="it-IT" sz="1600" dirty="0" smtClean="0">
                <a:solidFill>
                  <a:prstClr val="black"/>
                </a:solidFill>
              </a:rPr>
              <a:t>GASSOSI: Esercizio 2</a:t>
            </a:r>
            <a:endParaRPr lang="it-IT" sz="1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67816" y="365126"/>
            <a:ext cx="5291763" cy="64097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3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786"/>
    </mc:Choice>
    <mc:Fallback>
      <p:transition spd="slow" advTm="234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58330"/>
          </a:xfrm>
        </p:spPr>
        <p:txBody>
          <a:bodyPr>
            <a:noAutofit/>
          </a:bodyPr>
          <a:lstStyle/>
          <a:p>
            <a:r>
              <a:rPr lang="it-IT" sz="1600" dirty="0">
                <a:solidFill>
                  <a:prstClr val="black"/>
                </a:solidFill>
              </a:rPr>
              <a:t>EQUILIBRI </a:t>
            </a:r>
            <a:r>
              <a:rPr lang="it-IT" sz="1600" dirty="0" smtClean="0">
                <a:solidFill>
                  <a:prstClr val="black"/>
                </a:solidFill>
              </a:rPr>
              <a:t>GASSOSI: Esercizi 3-4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623456"/>
            <a:ext cx="10515600" cy="59103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[ Kc = 32,5; 0,624 moli N2 da aggiungere]</a:t>
            </a:r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[Kc = 0,190; 5,28 moli N2 da aggiungere]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29" y="881786"/>
            <a:ext cx="8811648" cy="218561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29" y="3505975"/>
            <a:ext cx="8775692" cy="253737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6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4"/>
    </mc:Choice>
    <mc:Fallback xmlns="">
      <p:transition spd="slow" advTm="3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337"/>
          </a:xfrm>
        </p:spPr>
        <p:txBody>
          <a:bodyPr>
            <a:normAutofit/>
          </a:bodyPr>
          <a:lstStyle/>
          <a:p>
            <a:r>
              <a:rPr lang="it-IT" sz="1800" dirty="0" smtClean="0"/>
              <a:t>EQUILIBRI di DISSOCIAZIONE </a:t>
            </a:r>
            <a:endParaRPr lang="it-IT" sz="1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92716" y="442363"/>
            <a:ext cx="4577211" cy="62573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9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287"/>
    </mc:Choice>
    <mc:Fallback>
      <p:transition spd="slow" advTm="32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337"/>
          </a:xfrm>
        </p:spPr>
        <p:txBody>
          <a:bodyPr>
            <a:normAutofit/>
          </a:bodyPr>
          <a:lstStyle/>
          <a:p>
            <a:r>
              <a:rPr lang="it-IT" sz="1800" dirty="0" smtClean="0"/>
              <a:t>EQUILIBRI di DISSOCIAZIONE </a:t>
            </a:r>
            <a:endParaRPr lang="it-IT" sz="18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31442" y="408102"/>
            <a:ext cx="4258347" cy="62088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1"/>
    </mc:Choice>
    <mc:Fallback>
      <p:transition spd="slow" advTm="4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337"/>
          </a:xfrm>
        </p:spPr>
        <p:txBody>
          <a:bodyPr>
            <a:normAutofit/>
          </a:bodyPr>
          <a:lstStyle/>
          <a:p>
            <a:r>
              <a:rPr lang="it-IT" sz="1800" dirty="0" smtClean="0"/>
              <a:t>EQUILIBRI di DISSOCIAZIONE </a:t>
            </a:r>
            <a:endParaRPr lang="it-IT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715992"/>
            <a:ext cx="10515600" cy="58918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r>
              <a:rPr lang="it-IT" sz="1600" dirty="0" smtClean="0"/>
              <a:t>[</a:t>
            </a:r>
            <a:r>
              <a:rPr lang="it-IT" sz="1600" dirty="0" smtClean="0">
                <a:latin typeface="Symbol" panose="05050102010706020507" pitchFamily="18" charset="2"/>
              </a:rPr>
              <a:t>a</a:t>
            </a:r>
            <a:r>
              <a:rPr lang="it-IT" sz="1600" dirty="0" smtClean="0"/>
              <a:t>= 0,364; 0,454 moli]</a:t>
            </a: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r>
              <a:rPr lang="it-IT" sz="1600" dirty="0" smtClean="0"/>
              <a:t>[</a:t>
            </a:r>
            <a:r>
              <a:rPr lang="it-IT" sz="1600" dirty="0" smtClean="0">
                <a:latin typeface="Symbol" panose="05050102010706020507" pitchFamily="18" charset="2"/>
              </a:rPr>
              <a:t>a</a:t>
            </a:r>
            <a:r>
              <a:rPr lang="it-IT" sz="1600" dirty="0" smtClean="0"/>
              <a:t>= 0,236; 0,149 moli]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17902"/>
            <a:ext cx="9607682" cy="275343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57" y="3850891"/>
            <a:ext cx="8644462" cy="24773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44"/>
    </mc:Choice>
    <mc:Fallback>
      <p:transition spd="slow" advTm="5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62</Words>
  <Application>Microsoft Office PowerPoint</Application>
  <PresentationFormat>Widescreen</PresentationFormat>
  <Paragraphs>44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Symbol</vt:lpstr>
      <vt:lpstr>Tema di Office</vt:lpstr>
      <vt:lpstr>EQUILIBRI GASSOSI: Esercizio 1</vt:lpstr>
      <vt:lpstr>EQUILIBRI GASSOSI: Esercizio 2</vt:lpstr>
      <vt:lpstr>EQUILIBRI GASSOSI: Esercizi 3-4</vt:lpstr>
      <vt:lpstr>EQUILIBRI di DISSOCIAZIONE </vt:lpstr>
      <vt:lpstr>EQUILIBRI di DISSOCIAZIONE </vt:lpstr>
      <vt:lpstr>EQUILIBRI di DISSOCIAZIONE 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EQUILIBRI GASSOSI</dc:title>
  <dc:creator>Pierluigi Giacomello</dc:creator>
  <cp:lastModifiedBy>Pierluigi Giacomello</cp:lastModifiedBy>
  <cp:revision>15</cp:revision>
  <dcterms:created xsi:type="dcterms:W3CDTF">2020-05-05T13:06:44Z</dcterms:created>
  <dcterms:modified xsi:type="dcterms:W3CDTF">2020-05-07T09:37:14Z</dcterms:modified>
</cp:coreProperties>
</file>