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1929D-A792-4CE5-AA53-DC84D98C92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572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0F5FD-7FBA-49DE-A4FB-E1723BE440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299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A9551-39E3-4D48-8EA1-B43B0CAECE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8996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E7D59-C33C-4035-B060-DBCAD72034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8220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A55FF-D76C-4EF4-BA17-6E381776D4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6707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4F4E4-1371-470C-8737-BD3E96B2A2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531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B8E6-4C84-4D5E-B1A7-FD13A5FF21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7664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0DB95-8DEB-4A67-BB8A-37B2F9A982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668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7D10D-E4F6-4AD5-BCBB-7E191EDC0D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6928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8C0F6-0F10-44B9-B61E-3C71A0BCB5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8636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186D9-D4BB-4147-8BD8-09B32522D7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982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25778-5B98-437F-A544-41882DDD06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1189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F5CEF-3FFD-4DDC-9181-D3AEFC426D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67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B3229-3FE2-4219-BF4E-A70B20FB4F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5642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7175F-7CE3-4739-87E0-0978BC54BD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2910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C568B-05BE-48C2-8D51-BD08426512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1836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510C4-C181-4EB5-A8C2-4E26E8E4A8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9220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DEADD-B0E1-4C52-B46B-B197A90DC2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1803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4423A-391D-4DD9-9D8F-19EED72505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0430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374EF-E1EE-42DD-84D1-55BA025B36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2959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4701-6AF2-4539-AFCA-3EA91076A99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3612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C64B-E8FC-4827-8AF3-174A5B1B46C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58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E4E89-AA90-423F-86B5-D9B7141EBF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0026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114F1-0FB9-4432-9552-8423858216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4793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5A8BE-0A3E-4629-B2C4-6B1A7A679A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287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3BB25-3AC5-4701-85D3-EEA4C97CAF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0982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E0648-9369-4DFF-BC94-E015871A18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1322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D403C-FA13-4D64-A12A-27C1E971CD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9612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DB116-279F-49CC-82E8-EA2176C0F2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7827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3327A-AC8B-4BD4-897F-A5E59B3C56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0716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5A3E3-B69F-48F8-9713-9C98642A4B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2636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3B68C-59C2-4591-A3BD-3AA96B4460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623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11406-7248-45FE-B837-917B6410A2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493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A8550-68A6-477E-B9C0-9992F47203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0386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75BBB-668E-4883-A062-ABC2E927DD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3929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54D5D-162A-405B-B917-C85EF2DE5B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9538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60B76-673F-41B6-A9DF-1D68AA6CF8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7593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8ADE-F05A-4D9B-B0A0-91E0BD43A0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4850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6CE74-7F2A-4A74-8B4A-3997C9C305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864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511E4-CC4B-49D4-9012-76B88B804B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61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751E6-A843-4B52-B232-39B5FC879C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191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3E05A-0E35-4C81-B17D-E04F15926A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30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CF7CC-8A8E-4E93-A6D5-6EFE0AE8E77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282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C973F-1F26-47AD-9E36-13A05775DA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2679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FDEF917-CE53-4625-B746-3CB41D3573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821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A060EC1-462E-4FA5-B7A4-C4A5453A22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34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A5329DC-8C04-4617-B506-688E6BB3AD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223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C22274E-D754-4E3A-91FA-8AD56F1C69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556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0.m4a"/><Relationship Id="rId7" Type="http://schemas.openxmlformats.org/officeDocument/2006/relationships/image" Target="../media/image4.w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4.m4a"/><Relationship Id="rId7" Type="http://schemas.openxmlformats.org/officeDocument/2006/relationships/image" Target="../media/image2.png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oleObject" Target="../embeddings/oleObject2.bin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microsoft.com/office/2007/relationships/media" Target="../media/media8.m4a"/><Relationship Id="rId7" Type="http://schemas.openxmlformats.org/officeDocument/2006/relationships/image" Target="../media/image4.w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2"/>
          <p:cNvSpPr>
            <a:spLocks noChangeArrowheads="1" noChangeShapeType="1" noTextEdit="1"/>
          </p:cNvSpPr>
          <p:nvPr/>
        </p:nvSpPr>
        <p:spPr bwMode="auto">
          <a:xfrm>
            <a:off x="2782888" y="206375"/>
            <a:ext cx="5943600" cy="38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ea typeface="MS PGothic" panose="020B0600070205080204" pitchFamily="34" charset="-128"/>
              </a:rPr>
              <a:t>Titolazione Acido/Base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70038" y="711201"/>
            <a:ext cx="49149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851" tIns="27426" rIns="54851" bIns="27426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99"/>
                </a:solidFill>
                <a:latin typeface="Arial" panose="020B0604020202020204" pitchFamily="34" charset="0"/>
              </a:rPr>
              <a:t>Reattivo a </a:t>
            </a:r>
            <a:r>
              <a:rPr lang="it-IT" altLang="it-IT" sz="2000" u="sng">
                <a:solidFill>
                  <a:srgbClr val="000099"/>
                </a:solidFill>
                <a:latin typeface="Arial" panose="020B0604020202020204" pitchFamily="34" charset="0"/>
              </a:rPr>
              <a:t>TITOLO NOTO</a:t>
            </a:r>
            <a:r>
              <a:rPr lang="it-IT" altLang="it-IT" sz="2000">
                <a:solidFill>
                  <a:srgbClr val="000099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000">
                <a:solidFill>
                  <a:srgbClr val="000099"/>
                </a:solidFill>
                <a:latin typeface="Arial" panose="020B0604020202020204" pitchFamily="34" charset="0"/>
              </a:rPr>
              <a:t>     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0099"/>
                </a:solidFill>
                <a:latin typeface="Arial" panose="020B0604020202020204" pitchFamily="34" charset="0"/>
              </a:rPr>
              <a:t>Reattivo a </a:t>
            </a:r>
            <a:r>
              <a:rPr lang="it-IT" altLang="it-IT" sz="2000" u="sng">
                <a:solidFill>
                  <a:srgbClr val="000099"/>
                </a:solidFill>
                <a:latin typeface="Arial" panose="020B0604020202020204" pitchFamily="34" charset="0"/>
              </a:rPr>
              <a:t>TITOLO SCONOSCIUTO</a:t>
            </a:r>
            <a:r>
              <a:rPr lang="it-IT" altLang="it-IT" sz="2000">
                <a:solidFill>
                  <a:srgbClr val="000099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0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it-IT" altLang="it-IT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2752725" y="1730376"/>
            <a:ext cx="6249988" cy="669925"/>
            <a:chOff x="1228752" y="1803102"/>
            <a:chExt cx="6250380" cy="670941"/>
          </a:xfrm>
        </p:grpSpPr>
        <p:sp>
          <p:nvSpPr>
            <p:cNvPr id="79894" name="Text Box 4"/>
            <p:cNvSpPr txBox="1">
              <a:spLocks noChangeArrowheads="1"/>
            </p:cNvSpPr>
            <p:nvPr/>
          </p:nvSpPr>
          <p:spPr bwMode="auto">
            <a:xfrm>
              <a:off x="1228752" y="1803102"/>
              <a:ext cx="2649930" cy="67094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lIns="54851" tIns="27426" rIns="54851" bIns="2742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6600CC"/>
                  </a:solidFill>
                  <a:latin typeface="Arial" panose="020B0604020202020204" pitchFamily="34" charset="0"/>
                </a:rPr>
                <a:t>Equivalenti di Reattivo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6600CC"/>
                  </a:solidFill>
                  <a:latin typeface="Arial" panose="020B0604020202020204" pitchFamily="34" charset="0"/>
                </a:rPr>
                <a:t>Titolante</a:t>
              </a:r>
            </a:p>
          </p:txBody>
        </p:sp>
        <p:sp>
          <p:nvSpPr>
            <p:cNvPr id="79895" name="Text Box 5"/>
            <p:cNvSpPr txBox="1">
              <a:spLocks noChangeArrowheads="1"/>
            </p:cNvSpPr>
            <p:nvPr/>
          </p:nvSpPr>
          <p:spPr bwMode="auto">
            <a:xfrm>
              <a:off x="4829202" y="1803102"/>
              <a:ext cx="2649930" cy="670941"/>
            </a:xfrm>
            <a:prstGeom prst="rect">
              <a:avLst/>
            </a:prstGeom>
            <a:noFill/>
            <a:ln w="762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4851" tIns="27426" rIns="54851" bIns="2742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6600CC"/>
                  </a:solidFill>
                  <a:latin typeface="Arial" panose="020B0604020202020204" pitchFamily="34" charset="0"/>
                </a:rPr>
                <a:t>Equivalenti di Reattivo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6600CC"/>
                  </a:solidFill>
                  <a:latin typeface="Arial" panose="020B0604020202020204" pitchFamily="34" charset="0"/>
                </a:rPr>
                <a:t>a Titolo Ignoto</a:t>
              </a:r>
            </a:p>
          </p:txBody>
        </p:sp>
        <p:sp>
          <p:nvSpPr>
            <p:cNvPr id="79896" name="Text Box 7"/>
            <p:cNvSpPr txBox="1">
              <a:spLocks noChangeArrowheads="1"/>
            </p:cNvSpPr>
            <p:nvPr/>
          </p:nvSpPr>
          <p:spPr bwMode="auto">
            <a:xfrm>
              <a:off x="4209480" y="1988840"/>
              <a:ext cx="290512" cy="42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851" tIns="27426" rIns="54851" bIns="2742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6600CC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7248525" y="1063626"/>
            <a:ext cx="231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99"/>
                </a:solidFill>
                <a:latin typeface="Arial" panose="020B0604020202020204" pitchFamily="34" charset="0"/>
              </a:rPr>
              <a:t>All'equivalenza: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54601" y="2492376"/>
            <a:ext cx="1952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851" tIns="27426" rIns="54851" bIns="27426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600" b="1" baseline="-2500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600" b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600" b="1" baseline="-2500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600" b="1">
                <a:solidFill>
                  <a:srgbClr val="FF0000"/>
                </a:solidFill>
                <a:latin typeface="Arial" panose="020B0604020202020204" pitchFamily="34" charset="0"/>
              </a:rPr>
              <a:t> = V</a:t>
            </a:r>
            <a:r>
              <a:rPr lang="it-IT" altLang="it-IT" sz="26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2600" b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6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it-IT" altLang="it-IT" sz="26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1778001" y="3654426"/>
            <a:ext cx="3763963" cy="441325"/>
            <a:chOff x="445518" y="3933056"/>
            <a:chExt cx="3763962" cy="441325"/>
          </a:xfrm>
        </p:grpSpPr>
        <p:sp>
          <p:nvSpPr>
            <p:cNvPr id="79892" name="Text Box 10"/>
            <p:cNvSpPr txBox="1">
              <a:spLocks noChangeArrowheads="1"/>
            </p:cNvSpPr>
            <p:nvPr/>
          </p:nvSpPr>
          <p:spPr bwMode="auto">
            <a:xfrm>
              <a:off x="445518" y="3933056"/>
              <a:ext cx="3763962" cy="44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851" tIns="27426" rIns="54851" bIns="2742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99"/>
                  </a:solidFill>
                  <a:latin typeface="Arial" panose="020B0604020202020204" pitchFamily="34" charset="0"/>
                </a:rPr>
                <a:t>H</a:t>
              </a:r>
              <a:r>
                <a:rPr lang="it-IT" altLang="it-IT" sz="25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500" b="1">
                  <a:solidFill>
                    <a:srgbClr val="000099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500" b="1" baseline="30000">
                  <a:solidFill>
                    <a:srgbClr val="000099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500" b="1">
                  <a:solidFill>
                    <a:srgbClr val="000099"/>
                  </a:solidFill>
                  <a:latin typeface="Arial" panose="020B0604020202020204" pitchFamily="34" charset="0"/>
                </a:rPr>
                <a:t>  +  OH</a:t>
              </a:r>
              <a:r>
                <a:rPr lang="it-IT" altLang="it-IT" sz="2500" b="1" baseline="50000">
                  <a:solidFill>
                    <a:srgbClr val="000099"/>
                  </a:solidFill>
                  <a:latin typeface="Arial" panose="020B0604020202020204" pitchFamily="34" charset="0"/>
                </a:rPr>
                <a:t>–</a:t>
              </a:r>
              <a:r>
                <a:rPr lang="it-IT" altLang="it-IT" sz="2500" b="1">
                  <a:solidFill>
                    <a:srgbClr val="000099"/>
                  </a:solidFill>
                  <a:latin typeface="Arial" panose="020B0604020202020204" pitchFamily="34" charset="0"/>
                </a:rPr>
                <a:t>		2H</a:t>
              </a:r>
              <a:r>
                <a:rPr lang="it-IT" altLang="it-IT" sz="2500" b="1" baseline="-25000">
                  <a:solidFill>
                    <a:srgbClr val="000099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500" b="1">
                  <a:solidFill>
                    <a:srgbClr val="000099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79893" name="Line 15"/>
            <p:cNvSpPr>
              <a:spLocks noChangeShapeType="1"/>
            </p:cNvSpPr>
            <p:nvPr/>
          </p:nvSpPr>
          <p:spPr bwMode="auto">
            <a:xfrm>
              <a:off x="2421955" y="4169593"/>
              <a:ext cx="73183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66876" y="3073401"/>
            <a:ext cx="398621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851" tIns="27426" rIns="54851" bIns="27426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Reazione di </a:t>
            </a:r>
            <a:r>
              <a:rPr lang="it-IT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neutralizzazione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5597525" y="3248026"/>
            <a:ext cx="3790950" cy="1285875"/>
            <a:chOff x="4074264" y="3247446"/>
            <a:chExt cx="3789588" cy="1286494"/>
          </a:xfrm>
        </p:grpSpPr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444019" y="3247446"/>
              <a:ext cx="3419833" cy="12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851" tIns="27426" rIns="54851" bIns="27426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000" i="1" dirty="0">
                  <a:solidFill>
                    <a:srgbClr val="000099"/>
                  </a:solidFill>
                  <a:latin typeface="Arial" pitchFamily="34" charset="0"/>
                  <a:ea typeface="MS PGothic" panose="020B0600070205080204" pitchFamily="34" charset="-128"/>
                </a:rPr>
                <a:t>Reazione completa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000" i="1" dirty="0">
                  <a:solidFill>
                    <a:srgbClr val="000099"/>
                  </a:solidFill>
                  <a:latin typeface="Arial" pitchFamily="34" charset="0"/>
                  <a:ea typeface="MS PGothic" panose="020B0600070205080204" pitchFamily="34" charset="-128"/>
                </a:rPr>
                <a:t>Reazione </a:t>
              </a:r>
              <a:r>
                <a:rPr lang="it-IT" altLang="it-IT" sz="2000" i="1" dirty="0">
                  <a:solidFill>
                    <a:srgbClr val="002060"/>
                  </a:solidFill>
                  <a:latin typeface="Arial" pitchFamily="34" charset="0"/>
                  <a:ea typeface="MS PGothic" panose="020B0600070205080204" pitchFamily="34" charset="-128"/>
                </a:rPr>
                <a:t>veloce</a:t>
              </a:r>
              <a:r>
                <a:rPr lang="it-IT" altLang="it-IT" sz="2000" i="1" dirty="0">
                  <a:solidFill>
                    <a:srgbClr val="000099"/>
                  </a:solidFill>
                  <a:latin typeface="Arial" pitchFamily="34" charset="0"/>
                  <a:ea typeface="MS PGothic" panose="020B0600070205080204" pitchFamily="34" charset="-128"/>
                </a:rPr>
                <a:t>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000" i="1" dirty="0">
                  <a:solidFill>
                    <a:srgbClr val="2D2DB9"/>
                  </a:solidFill>
                  <a:latin typeface="Arial" pitchFamily="34" charset="0"/>
                  <a:ea typeface="MS PGothic" panose="020B0600070205080204" pitchFamily="34" charset="-128"/>
                </a:rPr>
                <a:t>Possibilità di rilevare il punto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000" i="1" dirty="0">
                  <a:solidFill>
                    <a:srgbClr val="2D2DB9"/>
                  </a:solidFill>
                  <a:latin typeface="Arial" pitchFamily="34" charset="0"/>
                  <a:ea typeface="MS PGothic" panose="020B0600070205080204" pitchFamily="34" charset="-128"/>
                </a:rPr>
                <a:t>di equivalenza</a:t>
              </a:r>
              <a:endParaRPr lang="it-IT" altLang="it-IT" sz="2000" i="1" dirty="0">
                <a:solidFill>
                  <a:srgbClr val="2D2DB9"/>
                </a:solidFill>
                <a:latin typeface="Arial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Parentesi graffa aperta 15"/>
            <p:cNvSpPr/>
            <p:nvPr/>
          </p:nvSpPr>
          <p:spPr bwMode="auto">
            <a:xfrm>
              <a:off x="4074264" y="3314153"/>
              <a:ext cx="288821" cy="1153080"/>
            </a:xfrm>
            <a:prstGeom prst="leftBrace">
              <a:avLst/>
            </a:prstGeom>
            <a:solidFill>
              <a:schemeClr val="bg1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2279651" y="4652964"/>
            <a:ext cx="6950075" cy="1976437"/>
            <a:chOff x="756394" y="4653136"/>
            <a:chExt cx="6950075" cy="1976438"/>
          </a:xfrm>
        </p:grpSpPr>
        <p:sp>
          <p:nvSpPr>
            <p:cNvPr id="79883" name="Text Box 12"/>
            <p:cNvSpPr txBox="1">
              <a:spLocks noChangeArrowheads="1"/>
            </p:cNvSpPr>
            <p:nvPr/>
          </p:nvSpPr>
          <p:spPr bwMode="auto">
            <a:xfrm>
              <a:off x="2856657" y="4653136"/>
              <a:ext cx="4849812" cy="197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851" tIns="27426" rIns="54851" bIns="2742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Acido Forte</a:t>
              </a:r>
              <a:r>
                <a:rPr lang="it-IT" altLang="it-IT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2400" b="1">
                  <a:solidFill>
                    <a:srgbClr val="006600"/>
                  </a:solidFill>
                  <a:latin typeface="Arial" panose="020B0604020202020204" pitchFamily="34" charset="0"/>
                </a:rPr>
                <a:t>Base Forte</a:t>
              </a:r>
              <a:endParaRPr lang="it-IT" altLang="it-IT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Acido Debole</a:t>
              </a:r>
              <a:r>
                <a:rPr lang="it-IT" altLang="it-IT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2400" b="1">
                  <a:solidFill>
                    <a:srgbClr val="006600"/>
                  </a:solidFill>
                  <a:latin typeface="Arial" panose="020B0604020202020204" pitchFamily="34" charset="0"/>
                </a:rPr>
                <a:t>Base Forte</a:t>
              </a:r>
              <a:endParaRPr lang="it-IT" altLang="it-IT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Base Debole</a:t>
              </a:r>
              <a:r>
                <a:rPr lang="it-IT" altLang="it-IT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2400" b="1">
                  <a:solidFill>
                    <a:srgbClr val="006600"/>
                  </a:solidFill>
                  <a:latin typeface="Arial" panose="020B0604020202020204" pitchFamily="34" charset="0"/>
                </a:rPr>
                <a:t>Acido Forte</a:t>
              </a:r>
              <a:endParaRPr lang="it-IT" altLang="it-IT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Base Debole</a:t>
              </a:r>
              <a:r>
                <a:rPr lang="it-IT" altLang="it-IT" sz="2400" b="1">
                  <a:solidFill>
                    <a:srgbClr val="000000"/>
                  </a:solidFill>
                  <a:latin typeface="Arial" panose="020B0604020202020204" pitchFamily="34" charset="0"/>
                </a:rPr>
                <a:t>		</a:t>
              </a:r>
              <a:r>
                <a:rPr lang="it-IT" altLang="it-IT" sz="2400" b="1">
                  <a:solidFill>
                    <a:srgbClr val="006600"/>
                  </a:solidFill>
                  <a:latin typeface="Arial" panose="020B0604020202020204" pitchFamily="34" charset="0"/>
                </a:rPr>
                <a:t>Acido Debole</a:t>
              </a:r>
              <a:endParaRPr lang="it-IT" altLang="it-IT" sz="24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884" name="Text Box 13"/>
            <p:cNvSpPr txBox="1">
              <a:spLocks noChangeArrowheads="1"/>
            </p:cNvSpPr>
            <p:nvPr/>
          </p:nvSpPr>
          <p:spPr bwMode="auto">
            <a:xfrm>
              <a:off x="756394" y="5283374"/>
              <a:ext cx="2041525" cy="79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851" tIns="27426" rIns="54851" bIns="2742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i="1">
                  <a:solidFill>
                    <a:srgbClr val="006600"/>
                  </a:solidFill>
                  <a:latin typeface="Arial" panose="020B0604020202020204" pitchFamily="34" charset="0"/>
                </a:rPr>
                <a:t>Diversi tipi di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i="1">
                  <a:solidFill>
                    <a:srgbClr val="006600"/>
                  </a:solidFill>
                  <a:latin typeface="Arial" panose="020B0604020202020204" pitchFamily="34" charset="0"/>
                </a:rPr>
                <a:t>titolazione</a:t>
              </a:r>
            </a:p>
          </p:txBody>
        </p:sp>
        <p:sp>
          <p:nvSpPr>
            <p:cNvPr id="79885" name="Line 17"/>
            <p:cNvSpPr>
              <a:spLocks noChangeShapeType="1"/>
            </p:cNvSpPr>
            <p:nvPr/>
          </p:nvSpPr>
          <p:spPr bwMode="auto">
            <a:xfrm>
              <a:off x="4745782" y="4957936"/>
              <a:ext cx="731837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79886" name="AutoShape 18"/>
            <p:cNvSpPr>
              <a:spLocks/>
            </p:cNvSpPr>
            <p:nvPr/>
          </p:nvSpPr>
          <p:spPr bwMode="auto">
            <a:xfrm flipH="1">
              <a:off x="2769344" y="4740449"/>
              <a:ext cx="136525" cy="1828800"/>
            </a:xfrm>
            <a:prstGeom prst="leftBrace">
              <a:avLst>
                <a:gd name="adj1" fmla="val 111628"/>
                <a:gd name="adj2" fmla="val 50000"/>
              </a:avLst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54851" tIns="27426" rIns="54851" bIns="27426" anchor="ctr"/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000099"/>
                </a:solidFill>
              </a:endParaRPr>
            </a:p>
          </p:txBody>
        </p:sp>
        <p:sp>
          <p:nvSpPr>
            <p:cNvPr id="79887" name="Line 19"/>
            <p:cNvSpPr>
              <a:spLocks noChangeShapeType="1"/>
            </p:cNvSpPr>
            <p:nvPr/>
          </p:nvSpPr>
          <p:spPr bwMode="auto">
            <a:xfrm>
              <a:off x="4917232" y="5426249"/>
              <a:ext cx="731837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79888" name="Line 20"/>
            <p:cNvSpPr>
              <a:spLocks noChangeShapeType="1"/>
            </p:cNvSpPr>
            <p:nvPr/>
          </p:nvSpPr>
          <p:spPr bwMode="auto">
            <a:xfrm>
              <a:off x="4860082" y="5918374"/>
              <a:ext cx="731837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79889" name="Line 21"/>
            <p:cNvSpPr>
              <a:spLocks noChangeShapeType="1"/>
            </p:cNvSpPr>
            <p:nvPr/>
          </p:nvSpPr>
          <p:spPr bwMode="auto">
            <a:xfrm>
              <a:off x="4814044" y="6397799"/>
              <a:ext cx="731838" cy="0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49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02"/>
    </mc:Choice>
    <mc:Fallback>
      <p:transition spd="slow" advTm="13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" grpId="0"/>
      <p:bldP spid="9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vale 106"/>
          <p:cNvSpPr>
            <a:spLocks noChangeArrowheads="1"/>
          </p:cNvSpPr>
          <p:nvPr/>
        </p:nvSpPr>
        <p:spPr bwMode="auto">
          <a:xfrm>
            <a:off x="6713539" y="4524375"/>
            <a:ext cx="1836737" cy="6429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106" name="Ovale 105"/>
          <p:cNvSpPr>
            <a:spLocks noChangeArrowheads="1"/>
          </p:cNvSpPr>
          <p:nvPr/>
        </p:nvSpPr>
        <p:spPr bwMode="auto">
          <a:xfrm>
            <a:off x="3413126" y="2587626"/>
            <a:ext cx="1103313" cy="608013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105" name="Ovale 104"/>
          <p:cNvSpPr>
            <a:spLocks noChangeArrowheads="1"/>
          </p:cNvSpPr>
          <p:nvPr/>
        </p:nvSpPr>
        <p:spPr bwMode="auto">
          <a:xfrm>
            <a:off x="7035801" y="2576514"/>
            <a:ext cx="1547813" cy="6429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14" name="Ovale 13"/>
          <p:cNvSpPr>
            <a:spLocks noChangeArrowheads="1"/>
          </p:cNvSpPr>
          <p:nvPr/>
        </p:nvSpPr>
        <p:spPr bwMode="auto">
          <a:xfrm>
            <a:off x="6826250" y="828676"/>
            <a:ext cx="1430338" cy="6508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72739" name="Text Box 3"/>
          <p:cNvSpPr txBox="1">
            <a:spLocks noChangeArrowheads="1"/>
          </p:cNvSpPr>
          <p:nvPr/>
        </p:nvSpPr>
        <p:spPr bwMode="auto">
          <a:xfrm>
            <a:off x="1524000" y="930275"/>
            <a:ext cx="91440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                    H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CO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3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+  </a:t>
            </a:r>
            <a:r>
              <a:rPr lang="it-IT" sz="2500" b="1" dirty="0" err="1">
                <a:solidFill>
                  <a:srgbClr val="000066"/>
                </a:solidFill>
                <a:latin typeface="Arial" charset="0"/>
              </a:rPr>
              <a:t>NaOH</a:t>
            </a:r>
            <a:endParaRPr lang="it-IT" sz="2500" b="1" baseline="30000" dirty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5883275" y="1582739"/>
            <a:ext cx="4338638" cy="763587"/>
            <a:chOff x="4092575" y="2214563"/>
            <a:chExt cx="4338638" cy="763587"/>
          </a:xfrm>
        </p:grpSpPr>
        <p:sp>
          <p:nvSpPr>
            <p:cNvPr id="72706" name="AutoShape 44"/>
            <p:cNvSpPr>
              <a:spLocks noChangeArrowheads="1"/>
            </p:cNvSpPr>
            <p:nvPr/>
          </p:nvSpPr>
          <p:spPr bwMode="auto">
            <a:xfrm>
              <a:off x="4092575" y="2478088"/>
              <a:ext cx="741363" cy="333375"/>
            </a:xfrm>
            <a:prstGeom prst="rightArrow">
              <a:avLst>
                <a:gd name="adj1" fmla="val 40000"/>
                <a:gd name="adj2" fmla="val 5095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89139" name="Group 65"/>
            <p:cNvGrpSpPr>
              <a:grpSpLocks/>
            </p:cNvGrpSpPr>
            <p:nvPr/>
          </p:nvGrpSpPr>
          <p:grpSpPr bwMode="auto">
            <a:xfrm>
              <a:off x="4949825" y="2214563"/>
              <a:ext cx="3481388" cy="763587"/>
              <a:chOff x="3118" y="1395"/>
              <a:chExt cx="2193" cy="481"/>
            </a:xfrm>
          </p:grpSpPr>
          <p:sp>
            <p:nvSpPr>
              <p:cNvPr id="72734" name="Rectangle 50"/>
              <p:cNvSpPr>
                <a:spLocks noChangeArrowheads="1"/>
              </p:cNvSpPr>
              <p:nvPr/>
            </p:nvSpPr>
            <p:spPr bwMode="auto">
              <a:xfrm>
                <a:off x="3118" y="1395"/>
                <a:ext cx="2035" cy="481"/>
              </a:xfrm>
              <a:prstGeom prst="rect">
                <a:avLst/>
              </a:prstGeom>
              <a:solidFill>
                <a:srgbClr val="00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72735" name="Text Box 27"/>
              <p:cNvSpPr txBox="1">
                <a:spLocks noChangeArrowheads="1"/>
              </p:cNvSpPr>
              <p:nvPr/>
            </p:nvSpPr>
            <p:spPr bwMode="auto">
              <a:xfrm>
                <a:off x="3151" y="1510"/>
                <a:ext cx="2160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 </a:t>
                </a:r>
                <a:r>
                  <a:rPr lang="en-US" sz="25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[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H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3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O</a:t>
                </a:r>
                <a:r>
                  <a:rPr lang="it-IT" sz="2500" b="1" baseline="30000" dirty="0">
                    <a:solidFill>
                      <a:srgbClr val="000066"/>
                    </a:solidFill>
                    <a:latin typeface="Arial" charset="0"/>
                  </a:rPr>
                  <a:t>+</a:t>
                </a:r>
                <a:r>
                  <a:rPr lang="en-US" sz="25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] =   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	K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a1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 K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a2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      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	</a:t>
                </a:r>
              </a:p>
            </p:txBody>
          </p:sp>
          <p:grpSp>
            <p:nvGrpSpPr>
              <p:cNvPr id="89142" name="Group 64"/>
              <p:cNvGrpSpPr>
                <a:grpSpLocks/>
              </p:cNvGrpSpPr>
              <p:nvPr/>
            </p:nvGrpSpPr>
            <p:grpSpPr bwMode="auto">
              <a:xfrm>
                <a:off x="4006" y="1480"/>
                <a:ext cx="1037" cy="316"/>
                <a:chOff x="4006" y="1480"/>
                <a:chExt cx="1037" cy="316"/>
              </a:xfrm>
            </p:grpSpPr>
            <p:sp>
              <p:nvSpPr>
                <p:cNvPr id="72737" name="Rectangle 28"/>
                <p:cNvSpPr>
                  <a:spLocks noChangeArrowheads="1"/>
                </p:cNvSpPr>
                <p:nvPr/>
              </p:nvSpPr>
              <p:spPr bwMode="auto">
                <a:xfrm>
                  <a:off x="4006" y="1480"/>
                  <a:ext cx="418" cy="3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4" tIns="27432" rIns="54864" bIns="27432">
                  <a:spAutoFit/>
                </a:bodyPr>
                <a:lstStyle/>
                <a:p>
                  <a:pPr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900" b="1">
                      <a:solidFill>
                        <a:srgbClr val="000066"/>
                      </a:solidFill>
                      <a:latin typeface="Arial" charset="0"/>
                      <a:ea typeface="ＭＳ Ｐゴシック" charset="0"/>
                      <a:sym typeface="Symbol" charset="0"/>
                    </a:rPr>
                    <a:t></a:t>
                  </a:r>
                  <a:endParaRPr lang="it-IT" sz="2900" b="1">
                    <a:solidFill>
                      <a:srgbClr val="000066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72738" name="Line 29"/>
                <p:cNvSpPr>
                  <a:spLocks noChangeShapeType="1"/>
                </p:cNvSpPr>
                <p:nvPr/>
              </p:nvSpPr>
              <p:spPr bwMode="auto">
                <a:xfrm>
                  <a:off x="4170" y="1522"/>
                  <a:ext cx="873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</p:grp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3546476" y="901701"/>
            <a:ext cx="504825" cy="57626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Connettore 1 44"/>
          <p:cNvCxnSpPr>
            <a:cxnSpLocks noChangeShapeType="1"/>
          </p:cNvCxnSpPr>
          <p:nvPr/>
        </p:nvCxnSpPr>
        <p:spPr bwMode="auto">
          <a:xfrm flipH="1">
            <a:off x="4943476" y="903288"/>
            <a:ext cx="504825" cy="5762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1492250" y="2687639"/>
            <a:ext cx="91440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                   2 H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3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   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+  </a:t>
            </a:r>
            <a:r>
              <a:rPr lang="it-IT" sz="2500" b="1" dirty="0" err="1">
                <a:solidFill>
                  <a:srgbClr val="000066"/>
                </a:solidFill>
                <a:latin typeface="Arial" charset="0"/>
              </a:rPr>
              <a:t>NaOH</a:t>
            </a:r>
            <a:endParaRPr lang="it-IT" sz="2500" b="1" baseline="30000" dirty="0">
              <a:solidFill>
                <a:srgbClr val="000066"/>
              </a:solidFill>
              <a:latin typeface="Arial" charset="0"/>
            </a:endParaRPr>
          </a:p>
        </p:txBody>
      </p:sp>
      <p:cxnSp>
        <p:nvCxnSpPr>
          <p:cNvPr id="49" name="Connettore 1 48"/>
          <p:cNvCxnSpPr>
            <a:cxnSpLocks noChangeShapeType="1"/>
          </p:cNvCxnSpPr>
          <p:nvPr/>
        </p:nvCxnSpPr>
        <p:spPr bwMode="auto">
          <a:xfrm flipH="1">
            <a:off x="3160714" y="2603501"/>
            <a:ext cx="503237" cy="57626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Connettore 1 49"/>
          <p:cNvCxnSpPr>
            <a:cxnSpLocks noChangeShapeType="1"/>
          </p:cNvCxnSpPr>
          <p:nvPr/>
        </p:nvCxnSpPr>
        <p:spPr bwMode="auto">
          <a:xfrm flipH="1">
            <a:off x="5129214" y="2665413"/>
            <a:ext cx="504825" cy="5762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5883276" y="3290888"/>
            <a:ext cx="4087813" cy="1001712"/>
            <a:chOff x="4240214" y="2210644"/>
            <a:chExt cx="4087813" cy="1002332"/>
          </a:xfrm>
        </p:grpSpPr>
        <p:sp>
          <p:nvSpPr>
            <p:cNvPr id="53" name="AutoShape 44"/>
            <p:cNvSpPr>
              <a:spLocks noChangeArrowheads="1"/>
            </p:cNvSpPr>
            <p:nvPr/>
          </p:nvSpPr>
          <p:spPr bwMode="auto">
            <a:xfrm>
              <a:off x="4240214" y="2474332"/>
              <a:ext cx="741363" cy="333581"/>
            </a:xfrm>
            <a:prstGeom prst="rightArrow">
              <a:avLst>
                <a:gd name="adj1" fmla="val 40000"/>
                <a:gd name="adj2" fmla="val 5095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" name="Rectangle 50"/>
            <p:cNvSpPr>
              <a:spLocks noChangeArrowheads="1"/>
            </p:cNvSpPr>
            <p:nvPr/>
          </p:nvSpPr>
          <p:spPr bwMode="auto">
            <a:xfrm>
              <a:off x="5097464" y="2210644"/>
              <a:ext cx="3230563" cy="100233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89131" name="Gruppo 59"/>
            <p:cNvGrpSpPr>
              <a:grpSpLocks/>
            </p:cNvGrpSpPr>
            <p:nvPr/>
          </p:nvGrpSpPr>
          <p:grpSpPr bwMode="auto">
            <a:xfrm>
              <a:off x="5216527" y="2250353"/>
              <a:ext cx="2847975" cy="889447"/>
              <a:chOff x="250952" y="4954455"/>
              <a:chExt cx="2847719" cy="888591"/>
            </a:xfrm>
          </p:grpSpPr>
          <p:sp>
            <p:nvSpPr>
              <p:cNvPr id="67" name="Text Box 17"/>
              <p:cNvSpPr txBox="1">
                <a:spLocks noChangeArrowheads="1"/>
              </p:cNvSpPr>
              <p:nvPr/>
            </p:nvSpPr>
            <p:spPr bwMode="auto">
              <a:xfrm>
                <a:off x="250952" y="5040150"/>
                <a:ext cx="1142897" cy="455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[H</a:t>
                </a:r>
                <a:r>
                  <a:rPr lang="it-IT" sz="2600" baseline="-25000" dirty="0">
                    <a:solidFill>
                      <a:srgbClr val="000099"/>
                    </a:solidFill>
                    <a:latin typeface="Arial" charset="0"/>
                  </a:rPr>
                  <a:t>3</a:t>
                </a: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O</a:t>
                </a:r>
                <a:r>
                  <a:rPr lang="it-IT" sz="2600" baseline="30000" dirty="0">
                    <a:solidFill>
                      <a:srgbClr val="000099"/>
                    </a:solidFill>
                    <a:latin typeface="Arial" charset="0"/>
                  </a:rPr>
                  <a:t>+</a:t>
                </a: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] </a:t>
                </a:r>
              </a:p>
            </p:txBody>
          </p:sp>
          <p:grpSp>
            <p:nvGrpSpPr>
              <p:cNvPr id="89133" name="Gruppo 8"/>
              <p:cNvGrpSpPr>
                <a:grpSpLocks/>
              </p:cNvGrpSpPr>
              <p:nvPr/>
            </p:nvGrpSpPr>
            <p:grpSpPr bwMode="auto">
              <a:xfrm>
                <a:off x="1393849" y="4954455"/>
                <a:ext cx="1704822" cy="888591"/>
                <a:chOff x="1458664" y="4646183"/>
                <a:chExt cx="1704822" cy="888591"/>
              </a:xfrm>
            </p:grpSpPr>
            <p:sp>
              <p:nvSpPr>
                <p:cNvPr id="6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458664" y="4785835"/>
                  <a:ext cx="774630" cy="4554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=K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a1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338746" y="4646183"/>
                  <a:ext cx="658969" cy="4553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C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HA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437322" y="5079422"/>
                  <a:ext cx="461817" cy="4553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C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s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Line 24"/>
                <p:cNvSpPr>
                  <a:spLocks noChangeShapeType="1"/>
                </p:cNvSpPr>
                <p:nvPr/>
              </p:nvSpPr>
              <p:spPr bwMode="auto">
                <a:xfrm>
                  <a:off x="2253930" y="5096877"/>
                  <a:ext cx="909556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4511676" y="1649413"/>
            <a:ext cx="1139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anfolita</a:t>
            </a:r>
          </a:p>
        </p:txBody>
      </p:sp>
      <p:sp>
        <p:nvSpPr>
          <p:cNvPr id="73" name="CasellaDiTesto 72"/>
          <p:cNvSpPr txBox="1">
            <a:spLocks noChangeArrowheads="1"/>
          </p:cNvSpPr>
          <p:nvPr/>
        </p:nvSpPr>
        <p:spPr bwMode="auto">
          <a:xfrm>
            <a:off x="4618038" y="3490914"/>
            <a:ext cx="124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tampone</a:t>
            </a:r>
          </a:p>
        </p:txBody>
      </p:sp>
      <p:grpSp>
        <p:nvGrpSpPr>
          <p:cNvPr id="74" name="Group 45"/>
          <p:cNvGrpSpPr>
            <a:grpSpLocks/>
          </p:cNvGrpSpPr>
          <p:nvPr/>
        </p:nvGrpSpPr>
        <p:grpSpPr bwMode="auto">
          <a:xfrm>
            <a:off x="1311275" y="4625975"/>
            <a:ext cx="9144000" cy="439738"/>
            <a:chOff x="0" y="120"/>
            <a:chExt cx="5760" cy="277"/>
          </a:xfrm>
        </p:grpSpPr>
        <p:sp>
          <p:nvSpPr>
            <p:cNvPr id="75" name="Text Box 3"/>
            <p:cNvSpPr txBox="1">
              <a:spLocks noChangeArrowheads="1"/>
            </p:cNvSpPr>
            <p:nvPr/>
          </p:nvSpPr>
          <p:spPr bwMode="auto">
            <a:xfrm>
              <a:off x="0" y="120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CH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COOH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</a:t>
              </a:r>
              <a:r>
                <a:rPr lang="it-IT" sz="2500" b="1" dirty="0" err="1">
                  <a:solidFill>
                    <a:srgbClr val="000066"/>
                  </a:solidFill>
                  <a:latin typeface="Arial" charset="0"/>
                </a:rPr>
                <a:t>NaOH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CH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 </a:t>
              </a:r>
              <a:r>
                <a:rPr lang="it-IT" sz="2500" b="1" dirty="0" err="1">
                  <a:solidFill>
                    <a:srgbClr val="000066"/>
                  </a:solidFill>
                  <a:latin typeface="Arial" charset="0"/>
                </a:rPr>
                <a:t>COONa</a:t>
              </a:r>
              <a:r>
                <a:rPr lang="it-IT" sz="2500" b="1" baseline="30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O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76" name="Line 4"/>
            <p:cNvSpPr>
              <a:spLocks noChangeShapeType="1"/>
            </p:cNvSpPr>
            <p:nvPr/>
          </p:nvSpPr>
          <p:spPr bwMode="auto">
            <a:xfrm>
              <a:off x="2768" y="276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77" name="Connettore 1 76"/>
          <p:cNvCxnSpPr>
            <a:cxnSpLocks noChangeShapeType="1"/>
          </p:cNvCxnSpPr>
          <p:nvPr/>
        </p:nvCxnSpPr>
        <p:spPr bwMode="auto">
          <a:xfrm flipH="1">
            <a:off x="4691064" y="4591051"/>
            <a:ext cx="504825" cy="57626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CasellaDiTesto 87"/>
          <p:cNvSpPr txBox="1">
            <a:spLocks noChangeArrowheads="1"/>
          </p:cNvSpPr>
          <p:nvPr/>
        </p:nvSpPr>
        <p:spPr bwMode="auto">
          <a:xfrm>
            <a:off x="3692526" y="5514976"/>
            <a:ext cx="195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Idrolisi basica</a:t>
            </a: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5754689" y="5326063"/>
            <a:ext cx="4041775" cy="1116012"/>
            <a:chOff x="4230290" y="4466904"/>
            <a:chExt cx="4042743" cy="1115604"/>
          </a:xfrm>
        </p:grpSpPr>
        <p:sp>
          <p:nvSpPr>
            <p:cNvPr id="79" name="AutoShape 44"/>
            <p:cNvSpPr>
              <a:spLocks noChangeArrowheads="1"/>
            </p:cNvSpPr>
            <p:nvPr/>
          </p:nvSpPr>
          <p:spPr bwMode="auto">
            <a:xfrm>
              <a:off x="4230290" y="4746202"/>
              <a:ext cx="741540" cy="333253"/>
            </a:xfrm>
            <a:prstGeom prst="rightArrow">
              <a:avLst>
                <a:gd name="adj1" fmla="val 40000"/>
                <a:gd name="adj2" fmla="val 5095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89116" name="Gruppo 11"/>
            <p:cNvGrpSpPr>
              <a:grpSpLocks/>
            </p:cNvGrpSpPr>
            <p:nvPr/>
          </p:nvGrpSpPr>
          <p:grpSpPr bwMode="auto">
            <a:xfrm>
              <a:off x="5087540" y="4466904"/>
              <a:ext cx="3185493" cy="1115604"/>
              <a:chOff x="5087540" y="4466904"/>
              <a:chExt cx="3185493" cy="1115604"/>
            </a:xfrm>
          </p:grpSpPr>
          <p:sp>
            <p:nvSpPr>
              <p:cNvPr id="80" name="Rectangle 50"/>
              <p:cNvSpPr>
                <a:spLocks noChangeArrowheads="1"/>
              </p:cNvSpPr>
              <p:nvPr/>
            </p:nvSpPr>
            <p:spPr bwMode="auto">
              <a:xfrm>
                <a:off x="5087745" y="4482773"/>
                <a:ext cx="3185288" cy="1099735"/>
              </a:xfrm>
              <a:prstGeom prst="rect">
                <a:avLst/>
              </a:prstGeom>
              <a:solidFill>
                <a:srgbClr val="00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89118" name="Gruppo 88"/>
              <p:cNvGrpSpPr>
                <a:grpSpLocks/>
              </p:cNvGrpSpPr>
              <p:nvPr/>
            </p:nvGrpSpPr>
            <p:grpSpPr bwMode="auto">
              <a:xfrm>
                <a:off x="5299621" y="4466904"/>
                <a:ext cx="2776384" cy="1115604"/>
                <a:chOff x="196698" y="5266133"/>
                <a:chExt cx="2776537" cy="1115195"/>
              </a:xfrm>
            </p:grpSpPr>
            <p:sp>
              <p:nvSpPr>
                <p:cNvPr id="8911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96698" y="5728369"/>
                  <a:ext cx="2776537" cy="422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1880" tIns="25940" rIns="51880" b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>
                      <a:solidFill>
                        <a:srgbClr val="660066"/>
                      </a:solidFill>
                      <a:latin typeface="Comic Sans MS" panose="030F0702030302020204" pitchFamily="66" charset="0"/>
                    </a:rPr>
                    <a:t>[OH</a:t>
                  </a:r>
                  <a:r>
                    <a:rPr lang="it-IT" altLang="it-IT" sz="2400" b="1" baseline="42000">
                      <a:solidFill>
                        <a:srgbClr val="660066"/>
                      </a:solidFill>
                      <a:latin typeface="Arial" panose="020B0604020202020204" pitchFamily="34" charset="0"/>
                    </a:rPr>
                    <a:t>– </a:t>
                  </a:r>
                  <a:r>
                    <a:rPr lang="it-IT" altLang="it-IT" sz="2400" b="1">
                      <a:solidFill>
                        <a:srgbClr val="660066"/>
                      </a:solidFill>
                      <a:latin typeface="Comic Sans MS" panose="030F0702030302020204" pitchFamily="66" charset="0"/>
                    </a:rPr>
                    <a:t>] </a:t>
                  </a:r>
                </a:p>
              </p:txBody>
            </p:sp>
            <p:sp>
              <p:nvSpPr>
                <p:cNvPr id="89120" name="Rectangle 27"/>
                <p:cNvSpPr>
                  <a:spLocks noChangeArrowheads="1"/>
                </p:cNvSpPr>
                <p:nvPr/>
              </p:nvSpPr>
              <p:spPr bwMode="auto">
                <a:xfrm>
                  <a:off x="1231046" y="5728369"/>
                  <a:ext cx="273050" cy="422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1880" tIns="25940" rIns="51880" b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>
                      <a:solidFill>
                        <a:srgbClr val="660066"/>
                      </a:solidFill>
                      <a:latin typeface="Arial" panose="020B0604020202020204" pitchFamily="34" charset="0"/>
                      <a:sym typeface="Symbol" panose="05050102010706020507" pitchFamily="18" charset="2"/>
                    </a:rPr>
                    <a:t></a:t>
                  </a:r>
                </a:p>
              </p:txBody>
            </p:sp>
            <p:grpSp>
              <p:nvGrpSpPr>
                <p:cNvPr id="89121" name="Gruppo 34"/>
                <p:cNvGrpSpPr>
                  <a:grpSpLocks/>
                </p:cNvGrpSpPr>
                <p:nvPr/>
              </p:nvGrpSpPr>
              <p:grpSpPr bwMode="auto">
                <a:xfrm>
                  <a:off x="1347157" y="5266133"/>
                  <a:ext cx="1340685" cy="1115195"/>
                  <a:chOff x="1347157" y="5266133"/>
                  <a:chExt cx="1340685" cy="1115195"/>
                </a:xfrm>
              </p:grpSpPr>
              <p:graphicFrame>
                <p:nvGraphicFramePr>
                  <p:cNvPr id="89122" name="Object 31"/>
                  <p:cNvGraphicFramePr>
                    <a:graphicFrameLocks noChangeAspect="1"/>
                  </p:cNvGraphicFramePr>
                  <p:nvPr/>
                </p:nvGraphicFramePr>
                <p:xfrm>
                  <a:off x="1347157" y="5266133"/>
                  <a:ext cx="1224204" cy="109056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102" name="Equazione" r:id="rId6" imgW="228501" imgH="253890" progId="Equation.3">
                          <p:embed/>
                        </p:oleObj>
                      </mc:Choice>
                      <mc:Fallback>
                        <p:oleObj name="Equazione" r:id="rId6" imgW="228501" imgH="253890" progId="Equation.3">
                          <p:embed/>
                          <p:pic>
                            <p:nvPicPr>
                              <p:cNvPr id="89122" name="Object 3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1347157" y="5266133"/>
                                <a:ext cx="1224204" cy="109056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9123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956084" y="6003369"/>
                    <a:ext cx="633412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66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1420" tIns="45710" rIns="91420" bIns="45710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89124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88932" y="5582382"/>
                    <a:ext cx="503238" cy="422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51880" tIns="25940" rIns="51880" bIns="25940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400" b="1">
                        <a:solidFill>
                          <a:srgbClr val="660066"/>
                        </a:solidFill>
                        <a:latin typeface="Comic Sans MS" panose="030F0702030302020204" pitchFamily="66" charset="0"/>
                      </a:rPr>
                      <a:t>K</a:t>
                    </a:r>
                    <a:r>
                      <a:rPr lang="it-IT" altLang="it-IT" sz="2400" b="1" baseline="-25000">
                        <a:solidFill>
                          <a:srgbClr val="660066"/>
                        </a:solidFill>
                        <a:latin typeface="Comic Sans MS" panose="030F0702030302020204" pitchFamily="66" charset="0"/>
                      </a:rPr>
                      <a:t>w</a:t>
                    </a:r>
                    <a:endParaRPr lang="it-IT" altLang="it-IT" sz="2400" b="1">
                      <a:solidFill>
                        <a:srgbClr val="660066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89125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4252" y="5959053"/>
                    <a:ext cx="496888" cy="422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51880" tIns="25940" rIns="51880" bIns="25940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400" b="1">
                        <a:solidFill>
                          <a:srgbClr val="660066"/>
                        </a:solidFill>
                        <a:latin typeface="Comic Sans MS" panose="030F0702030302020204" pitchFamily="66" charset="0"/>
                      </a:rPr>
                      <a:t>K</a:t>
                    </a:r>
                    <a:r>
                      <a:rPr lang="it-IT" altLang="it-IT" sz="2400" b="1" baseline="-25000">
                        <a:solidFill>
                          <a:srgbClr val="660066"/>
                        </a:solidFill>
                        <a:latin typeface="Comic Sans MS" panose="030F0702030302020204" pitchFamily="66" charset="0"/>
                      </a:rPr>
                      <a:t>a</a:t>
                    </a:r>
                    <a:endParaRPr lang="it-IT" altLang="it-IT" sz="2400">
                      <a:solidFill>
                        <a:srgbClr val="660066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8912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292555" y="5603034"/>
                    <a:ext cx="395287" cy="422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51880" tIns="25940" rIns="51880" bIns="25940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400" b="1">
                        <a:solidFill>
                          <a:srgbClr val="660066"/>
                        </a:solidFill>
                        <a:latin typeface="Comic Sans MS" panose="030F0702030302020204" pitchFamily="66" charset="0"/>
                      </a:rPr>
                      <a:t>C</a:t>
                    </a:r>
                    <a:r>
                      <a:rPr lang="it-IT" altLang="it-IT" sz="2400" b="1" baseline="-25000">
                        <a:solidFill>
                          <a:srgbClr val="660066"/>
                        </a:solidFill>
                        <a:latin typeface="Comic Sans MS" panose="030F0702030302020204" pitchFamily="66" charset="0"/>
                      </a:rPr>
                      <a:t>s</a:t>
                    </a:r>
                  </a:p>
                </p:txBody>
              </p:sp>
            </p:grpSp>
          </p:grpSp>
        </p:grpSp>
      </p:grpSp>
      <p:cxnSp>
        <p:nvCxnSpPr>
          <p:cNvPr id="102" name="Connettore 1 101"/>
          <p:cNvCxnSpPr>
            <a:cxnSpLocks noChangeShapeType="1"/>
          </p:cNvCxnSpPr>
          <p:nvPr/>
        </p:nvCxnSpPr>
        <p:spPr bwMode="auto">
          <a:xfrm flipH="1">
            <a:off x="2852739" y="4614863"/>
            <a:ext cx="839787" cy="5762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9" name="Group 45"/>
          <p:cNvGrpSpPr>
            <a:grpSpLocks/>
          </p:cNvGrpSpPr>
          <p:nvPr/>
        </p:nvGrpSpPr>
        <p:grpSpPr bwMode="auto">
          <a:xfrm>
            <a:off x="1557338" y="930275"/>
            <a:ext cx="9144000" cy="439738"/>
            <a:chOff x="0" y="120"/>
            <a:chExt cx="5760" cy="277"/>
          </a:xfrm>
        </p:grpSpPr>
        <p:sp>
          <p:nvSpPr>
            <p:cNvPr id="110" name="Text Box 3"/>
            <p:cNvSpPr txBox="1">
              <a:spLocks noChangeArrowheads="1"/>
            </p:cNvSpPr>
            <p:nvPr/>
          </p:nvSpPr>
          <p:spPr bwMode="auto">
            <a:xfrm>
              <a:off x="0" y="120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     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                                                           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NaHCO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baseline="30000" dirty="0">
                  <a:solidFill>
                    <a:srgbClr val="000066"/>
                  </a:solidFill>
                  <a:latin typeface="Arial" charset="0"/>
                </a:rPr>
                <a:t> 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O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11" name="Line 4"/>
            <p:cNvSpPr>
              <a:spLocks noChangeShapeType="1"/>
            </p:cNvSpPr>
            <p:nvPr/>
          </p:nvSpPr>
          <p:spPr bwMode="auto">
            <a:xfrm>
              <a:off x="2699" y="264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12" name="Group 45"/>
          <p:cNvGrpSpPr>
            <a:grpSpLocks/>
          </p:cNvGrpSpPr>
          <p:nvPr/>
        </p:nvGrpSpPr>
        <p:grpSpPr bwMode="auto">
          <a:xfrm>
            <a:off x="4295775" y="2692400"/>
            <a:ext cx="6484938" cy="439738"/>
            <a:chOff x="0" y="120"/>
            <a:chExt cx="5760" cy="250"/>
          </a:xfrm>
        </p:grpSpPr>
        <p:sp>
          <p:nvSpPr>
            <p:cNvPr id="113" name="Text Box 3"/>
            <p:cNvSpPr txBox="1">
              <a:spLocks noChangeArrowheads="1"/>
            </p:cNvSpPr>
            <p:nvPr/>
          </p:nvSpPr>
          <p:spPr bwMode="auto">
            <a:xfrm>
              <a:off x="0" y="120"/>
              <a:ext cx="57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                 NaH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r>
                <a:rPr lang="it-IT" sz="2500" b="1" baseline="30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O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14" name="Line 4"/>
            <p:cNvSpPr>
              <a:spLocks noChangeShapeType="1"/>
            </p:cNvSpPr>
            <p:nvPr/>
          </p:nvSpPr>
          <p:spPr bwMode="auto">
            <a:xfrm>
              <a:off x="1646" y="264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7230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57"/>
    </mc:Choice>
    <mc:Fallback>
      <p:transition spd="slow" advTm="17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7" grpId="0" animBg="1"/>
      <p:bldP spid="106" grpId="0" animBg="1"/>
      <p:bldP spid="105" grpId="0" animBg="1"/>
      <p:bldP spid="14" grpId="0" animBg="1"/>
      <p:bldP spid="47" grpId="0"/>
      <p:bldP spid="11" grpId="0"/>
      <p:bldP spid="73" grpId="0"/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e 67"/>
          <p:cNvSpPr>
            <a:spLocks noChangeArrowheads="1"/>
          </p:cNvSpPr>
          <p:nvPr/>
        </p:nvSpPr>
        <p:spPr bwMode="auto">
          <a:xfrm>
            <a:off x="8026401" y="4297363"/>
            <a:ext cx="1622425" cy="6651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61" name="Ovale 60"/>
          <p:cNvSpPr>
            <a:spLocks noChangeArrowheads="1"/>
          </p:cNvSpPr>
          <p:nvPr/>
        </p:nvSpPr>
        <p:spPr bwMode="auto">
          <a:xfrm>
            <a:off x="6313488" y="4278313"/>
            <a:ext cx="1511300" cy="68421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56" name="Ovale 55"/>
          <p:cNvSpPr>
            <a:spLocks noChangeArrowheads="1"/>
          </p:cNvSpPr>
          <p:nvPr/>
        </p:nvSpPr>
        <p:spPr bwMode="auto">
          <a:xfrm>
            <a:off x="4919664" y="277814"/>
            <a:ext cx="1074737" cy="6937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54" name="Ovale 53"/>
          <p:cNvSpPr>
            <a:spLocks noChangeArrowheads="1"/>
          </p:cNvSpPr>
          <p:nvPr/>
        </p:nvSpPr>
        <p:spPr bwMode="auto">
          <a:xfrm>
            <a:off x="7113589" y="287339"/>
            <a:ext cx="1982787" cy="6937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836612" y="4410075"/>
            <a:ext cx="9001126" cy="439738"/>
            <a:chOff x="0" y="120"/>
            <a:chExt cx="5760" cy="277"/>
          </a:xfrm>
        </p:grpSpPr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0" y="120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     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Na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48" name="Line 4"/>
            <p:cNvSpPr>
              <a:spLocks noChangeShapeType="1"/>
            </p:cNvSpPr>
            <p:nvPr/>
          </p:nvSpPr>
          <p:spPr bwMode="auto">
            <a:xfrm>
              <a:off x="2909" y="277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49" name="Connettore 1 48"/>
          <p:cNvCxnSpPr>
            <a:cxnSpLocks noChangeShapeType="1"/>
          </p:cNvCxnSpPr>
          <p:nvPr/>
        </p:nvCxnSpPr>
        <p:spPr bwMode="auto">
          <a:xfrm flipH="1">
            <a:off x="2855914" y="4371976"/>
            <a:ext cx="503237" cy="5746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Connettore 1 49"/>
          <p:cNvCxnSpPr>
            <a:cxnSpLocks noChangeShapeType="1"/>
          </p:cNvCxnSpPr>
          <p:nvPr/>
        </p:nvCxnSpPr>
        <p:spPr bwMode="auto">
          <a:xfrm flipH="1">
            <a:off x="4346575" y="4371976"/>
            <a:ext cx="503238" cy="5746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5508626" y="5162550"/>
            <a:ext cx="4087813" cy="1003300"/>
            <a:chOff x="4240214" y="2210644"/>
            <a:chExt cx="4087813" cy="1002332"/>
          </a:xfrm>
        </p:grpSpPr>
        <p:sp>
          <p:nvSpPr>
            <p:cNvPr id="53" name="AutoShape 44"/>
            <p:cNvSpPr>
              <a:spLocks noChangeArrowheads="1"/>
            </p:cNvSpPr>
            <p:nvPr/>
          </p:nvSpPr>
          <p:spPr bwMode="auto">
            <a:xfrm>
              <a:off x="4240214" y="2473915"/>
              <a:ext cx="741363" cy="333053"/>
            </a:xfrm>
            <a:prstGeom prst="rightArrow">
              <a:avLst>
                <a:gd name="adj1" fmla="val 40000"/>
                <a:gd name="adj2" fmla="val 5095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5" name="Rectangle 50"/>
            <p:cNvSpPr>
              <a:spLocks noChangeArrowheads="1"/>
            </p:cNvSpPr>
            <p:nvPr/>
          </p:nvSpPr>
          <p:spPr bwMode="auto">
            <a:xfrm>
              <a:off x="5097464" y="2210644"/>
              <a:ext cx="3230563" cy="100233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90138" name="Gruppo 59"/>
            <p:cNvGrpSpPr>
              <a:grpSpLocks/>
            </p:cNvGrpSpPr>
            <p:nvPr/>
          </p:nvGrpSpPr>
          <p:grpSpPr bwMode="auto">
            <a:xfrm>
              <a:off x="5216527" y="2250288"/>
              <a:ext cx="2847975" cy="889624"/>
              <a:chOff x="250952" y="4954391"/>
              <a:chExt cx="2847719" cy="888768"/>
            </a:xfrm>
          </p:grpSpPr>
          <p:sp>
            <p:nvSpPr>
              <p:cNvPr id="67" name="Text Box 17"/>
              <p:cNvSpPr txBox="1">
                <a:spLocks noChangeArrowheads="1"/>
              </p:cNvSpPr>
              <p:nvPr/>
            </p:nvSpPr>
            <p:spPr bwMode="auto">
              <a:xfrm>
                <a:off x="250952" y="5039951"/>
                <a:ext cx="1142897" cy="4547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[H</a:t>
                </a:r>
                <a:r>
                  <a:rPr lang="it-IT" sz="2600" baseline="-25000" dirty="0">
                    <a:solidFill>
                      <a:srgbClr val="000099"/>
                    </a:solidFill>
                    <a:latin typeface="Arial" charset="0"/>
                  </a:rPr>
                  <a:t>3</a:t>
                </a: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O</a:t>
                </a:r>
                <a:r>
                  <a:rPr lang="it-IT" sz="2600" baseline="30000" dirty="0">
                    <a:solidFill>
                      <a:srgbClr val="000099"/>
                    </a:solidFill>
                    <a:latin typeface="Arial" charset="0"/>
                  </a:rPr>
                  <a:t>+</a:t>
                </a: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] </a:t>
                </a:r>
              </a:p>
            </p:txBody>
          </p:sp>
          <p:grpSp>
            <p:nvGrpSpPr>
              <p:cNvPr id="90140" name="Gruppo 8"/>
              <p:cNvGrpSpPr>
                <a:grpSpLocks/>
              </p:cNvGrpSpPr>
              <p:nvPr/>
            </p:nvGrpSpPr>
            <p:grpSpPr bwMode="auto">
              <a:xfrm>
                <a:off x="1312894" y="4954391"/>
                <a:ext cx="1785777" cy="888768"/>
                <a:chOff x="1377709" y="4646119"/>
                <a:chExt cx="1785777" cy="888768"/>
              </a:xfrm>
            </p:grpSpPr>
            <p:sp>
              <p:nvSpPr>
                <p:cNvPr id="6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377709" y="4785550"/>
                  <a:ext cx="876221" cy="4547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= K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a2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6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338746" y="4646119"/>
                  <a:ext cx="658969" cy="4546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C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HA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437322" y="5080256"/>
                  <a:ext cx="461816" cy="4546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C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s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66" name="Line 24"/>
                <p:cNvSpPr>
                  <a:spLocks noChangeShapeType="1"/>
                </p:cNvSpPr>
                <p:nvPr/>
              </p:nvSpPr>
              <p:spPr bwMode="auto">
                <a:xfrm>
                  <a:off x="2253930" y="5096100"/>
                  <a:ext cx="909556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73" name="CasellaDiTesto 72"/>
          <p:cNvSpPr txBox="1">
            <a:spLocks noChangeArrowheads="1"/>
          </p:cNvSpPr>
          <p:nvPr/>
        </p:nvSpPr>
        <p:spPr bwMode="auto">
          <a:xfrm>
            <a:off x="4241800" y="5343526"/>
            <a:ext cx="124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tampone</a:t>
            </a:r>
          </a:p>
        </p:txBody>
      </p:sp>
      <p:grpSp>
        <p:nvGrpSpPr>
          <p:cNvPr id="90123" name="Group 45"/>
          <p:cNvGrpSpPr>
            <a:grpSpLocks/>
          </p:cNvGrpSpPr>
          <p:nvPr/>
        </p:nvGrpSpPr>
        <p:grpSpPr bwMode="auto">
          <a:xfrm>
            <a:off x="1636713" y="414339"/>
            <a:ext cx="9144000" cy="439737"/>
            <a:chOff x="0" y="120"/>
            <a:chExt cx="5760" cy="277"/>
          </a:xfrm>
        </p:grpSpPr>
        <p:sp>
          <p:nvSpPr>
            <p:cNvPr id="75" name="Text Box 3"/>
            <p:cNvSpPr txBox="1">
              <a:spLocks noChangeArrowheads="1"/>
            </p:cNvSpPr>
            <p:nvPr/>
          </p:nvSpPr>
          <p:spPr bwMode="auto">
            <a:xfrm>
              <a:off x="0" y="120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CH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COOH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2 </a:t>
              </a:r>
              <a:r>
                <a:rPr lang="it-IT" sz="2500" b="1" dirty="0" err="1">
                  <a:solidFill>
                    <a:srgbClr val="000066"/>
                  </a:solidFill>
                  <a:latin typeface="Arial" charset="0"/>
                </a:rPr>
                <a:t>NaOH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CH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 </a:t>
              </a:r>
              <a:r>
                <a:rPr lang="it-IT" sz="2500" b="1" dirty="0" err="1">
                  <a:solidFill>
                    <a:srgbClr val="000066"/>
                  </a:solidFill>
                  <a:latin typeface="Arial" charset="0"/>
                </a:rPr>
                <a:t>COONa</a:t>
              </a:r>
              <a:r>
                <a:rPr lang="it-IT" sz="2500" b="1" baseline="30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O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76" name="Line 4"/>
            <p:cNvSpPr>
              <a:spLocks noChangeShapeType="1"/>
            </p:cNvSpPr>
            <p:nvPr/>
          </p:nvSpPr>
          <p:spPr bwMode="auto">
            <a:xfrm>
              <a:off x="2768" y="276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77" name="Connettore 1 76"/>
          <p:cNvCxnSpPr>
            <a:cxnSpLocks noChangeShapeType="1"/>
          </p:cNvCxnSpPr>
          <p:nvPr/>
        </p:nvCxnSpPr>
        <p:spPr bwMode="auto">
          <a:xfrm flipH="1">
            <a:off x="4567239" y="320676"/>
            <a:ext cx="504825" cy="57626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CasellaDiTesto 87"/>
          <p:cNvSpPr txBox="1">
            <a:spLocks noChangeArrowheads="1"/>
          </p:cNvSpPr>
          <p:nvPr/>
        </p:nvSpPr>
        <p:spPr bwMode="auto">
          <a:xfrm>
            <a:off x="2684463" y="1209675"/>
            <a:ext cx="3060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Miscela di base forte 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base debole</a:t>
            </a:r>
          </a:p>
        </p:txBody>
      </p:sp>
      <p:cxnSp>
        <p:nvCxnSpPr>
          <p:cNvPr id="102" name="Connettore 1 101"/>
          <p:cNvCxnSpPr>
            <a:cxnSpLocks noChangeShapeType="1"/>
          </p:cNvCxnSpPr>
          <p:nvPr/>
        </p:nvCxnSpPr>
        <p:spPr bwMode="auto">
          <a:xfrm flipH="1">
            <a:off x="3473450" y="336551"/>
            <a:ext cx="503238" cy="57626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5838826" y="1112839"/>
            <a:ext cx="4043363" cy="928687"/>
            <a:chOff x="4314798" y="1113459"/>
            <a:chExt cx="4042743" cy="928000"/>
          </a:xfrm>
        </p:grpSpPr>
        <p:grpSp>
          <p:nvGrpSpPr>
            <p:cNvPr id="90130" name="Gruppo 12"/>
            <p:cNvGrpSpPr>
              <a:grpSpLocks/>
            </p:cNvGrpSpPr>
            <p:nvPr/>
          </p:nvGrpSpPr>
          <p:grpSpPr bwMode="auto">
            <a:xfrm>
              <a:off x="4314798" y="1113459"/>
              <a:ext cx="4042743" cy="928000"/>
              <a:chOff x="4230290" y="4481983"/>
              <a:chExt cx="4042743" cy="928000"/>
            </a:xfrm>
          </p:grpSpPr>
          <p:sp>
            <p:nvSpPr>
              <p:cNvPr id="79" name="AutoShape 44"/>
              <p:cNvSpPr>
                <a:spLocks noChangeArrowheads="1"/>
              </p:cNvSpPr>
              <p:nvPr/>
            </p:nvSpPr>
            <p:spPr bwMode="auto">
              <a:xfrm>
                <a:off x="4230290" y="4745313"/>
                <a:ext cx="741249" cy="333128"/>
              </a:xfrm>
              <a:prstGeom prst="rightArrow">
                <a:avLst>
                  <a:gd name="adj1" fmla="val 40000"/>
                  <a:gd name="adj2" fmla="val 50952"/>
                </a:avLst>
              </a:prstGeom>
              <a:solidFill>
                <a:srgbClr val="000066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80" name="Rectangle 50"/>
              <p:cNvSpPr>
                <a:spLocks noChangeArrowheads="1"/>
              </p:cNvSpPr>
              <p:nvPr/>
            </p:nvSpPr>
            <p:spPr bwMode="auto">
              <a:xfrm>
                <a:off x="5130265" y="4481983"/>
                <a:ext cx="3142768" cy="928000"/>
              </a:xfrm>
              <a:prstGeom prst="rect">
                <a:avLst/>
              </a:prstGeom>
              <a:solidFill>
                <a:srgbClr val="00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51" name="Text Box 28"/>
            <p:cNvSpPr txBox="1">
              <a:spLocks noChangeArrowheads="1"/>
            </p:cNvSpPr>
            <p:nvPr/>
          </p:nvSpPr>
          <p:spPr bwMode="auto">
            <a:xfrm>
              <a:off x="5214773" y="1394238"/>
              <a:ext cx="3099912" cy="46320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>
                  <a:solidFill>
                    <a:srgbClr val="3333CC"/>
                  </a:solidFill>
                  <a:cs typeface="Times New Roman" charset="0"/>
                </a:rPr>
                <a:t>[</a:t>
              </a:r>
              <a:r>
                <a:rPr lang="it-IT" b="1" dirty="0">
                  <a:solidFill>
                    <a:srgbClr val="3333CC"/>
                  </a:solidFill>
                </a:rPr>
                <a:t>OH</a:t>
              </a:r>
              <a:r>
                <a:rPr lang="it-IT" b="1" baseline="30000" dirty="0">
                  <a:solidFill>
                    <a:srgbClr val="3333CC"/>
                  </a:solidFill>
                </a:rPr>
                <a:t>-</a:t>
              </a:r>
              <a:r>
                <a:rPr lang="en-US" b="1" dirty="0">
                  <a:solidFill>
                    <a:srgbClr val="3333CC"/>
                  </a:solidFill>
                  <a:cs typeface="Times New Roman" charset="0"/>
                </a:rPr>
                <a:t>]</a:t>
              </a:r>
              <a:r>
                <a:rPr lang="it-IT" b="1" dirty="0">
                  <a:solidFill>
                    <a:srgbClr val="3333CC"/>
                  </a:solidFill>
                </a:rPr>
                <a:t>  = C</a:t>
              </a:r>
              <a:r>
                <a:rPr lang="it-IT" b="1" baseline="-25000" dirty="0">
                  <a:solidFill>
                    <a:srgbClr val="3333CC"/>
                  </a:solidFill>
                </a:rPr>
                <a:t>F</a:t>
              </a:r>
              <a:r>
                <a:rPr lang="it-IT" b="1" dirty="0">
                  <a:solidFill>
                    <a:srgbClr val="3333CC"/>
                  </a:solidFill>
                </a:rPr>
                <a:t> + </a:t>
              </a:r>
              <a:r>
                <a:rPr lang="it-IT" b="1" dirty="0" err="1">
                  <a:solidFill>
                    <a:srgbClr val="3333CC"/>
                  </a:solidFill>
                </a:rPr>
                <a:t>x</a:t>
              </a:r>
              <a:r>
                <a:rPr lang="it-IT" b="1" baseline="-25000" dirty="0" err="1">
                  <a:solidFill>
                    <a:srgbClr val="3333CC"/>
                  </a:solidFill>
                </a:rPr>
                <a:t>D</a:t>
              </a:r>
              <a:r>
                <a:rPr lang="it-IT" b="1" dirty="0">
                  <a:solidFill>
                    <a:srgbClr val="3333CC"/>
                  </a:solidFill>
                </a:rPr>
                <a:t> </a:t>
              </a:r>
              <a:r>
                <a:rPr lang="it-IT" b="1" baseline="30000" dirty="0">
                  <a:solidFill>
                    <a:srgbClr val="3333CC"/>
                  </a:solidFill>
                </a:rPr>
                <a:t> </a:t>
              </a:r>
            </a:p>
          </p:txBody>
        </p:sp>
      </p:grp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3532188" y="4410075"/>
            <a:ext cx="91440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                 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                      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NaH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r>
              <a:rPr lang="it-IT" sz="2500" b="1" baseline="300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+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HPO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endParaRPr lang="it-IT" sz="2500" b="1" baseline="300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4241800" y="2513013"/>
            <a:ext cx="6070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[OH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-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]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2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 - </a:t>
            </a:r>
            <a:r>
              <a:rPr lang="en-US" b="1" dirty="0">
                <a:solidFill>
                  <a:srgbClr val="000066"/>
                </a:solidFill>
              </a:rPr>
              <a:t>[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OH</a:t>
            </a:r>
            <a:r>
              <a:rPr lang="en-US" b="1" baseline="30000" dirty="0">
                <a:solidFill>
                  <a:srgbClr val="000066"/>
                </a:solidFill>
                <a:cs typeface="Times New Roman" charset="0"/>
              </a:rPr>
              <a:t>-</a:t>
            </a:r>
            <a:r>
              <a:rPr lang="en-US" b="1" dirty="0">
                <a:solidFill>
                  <a:srgbClr val="000066"/>
                </a:solidFill>
              </a:rPr>
              <a:t>]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cs typeface="Times New Roman" charset="0"/>
              </a:rPr>
              <a:t>c</a:t>
            </a:r>
            <a:r>
              <a:rPr lang="en-US" b="1" baseline="-25000" dirty="0" err="1">
                <a:solidFill>
                  <a:srgbClr val="000066"/>
                </a:solidFill>
                <a:cs typeface="Times New Roman" charset="0"/>
              </a:rPr>
              <a:t>F</a:t>
            </a:r>
            <a:r>
              <a:rPr lang="en-US" b="1" baseline="-25000" dirty="0">
                <a:solidFill>
                  <a:srgbClr val="000066"/>
                </a:solidFill>
                <a:cs typeface="Times New Roman" charset="0"/>
              </a:rPr>
              <a:t>   </a:t>
            </a:r>
            <a:r>
              <a:rPr lang="en-US" b="1" dirty="0">
                <a:solidFill>
                  <a:srgbClr val="000066"/>
                </a:solidFill>
                <a:cs typeface="Times New Roman" charset="0"/>
              </a:rPr>
              <a:t>- </a:t>
            </a:r>
            <a:r>
              <a:rPr lang="en-US" b="1" dirty="0">
                <a:solidFill>
                  <a:srgbClr val="000066"/>
                </a:solidFill>
              </a:rPr>
              <a:t>K</a:t>
            </a:r>
            <a:r>
              <a:rPr lang="en-US" b="1" baseline="-25000" dirty="0">
                <a:solidFill>
                  <a:srgbClr val="000066"/>
                </a:solidFill>
              </a:rPr>
              <a:t>b</a:t>
            </a:r>
            <a:r>
              <a:rPr lang="en-US" b="1" dirty="0">
                <a:solidFill>
                  <a:srgbClr val="000066"/>
                </a:solidFill>
              </a:rPr>
              <a:t> [B] = 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99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245"/>
    </mc:Choice>
    <mc:Fallback>
      <p:transition spd="slow" advTm="15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8" grpId="0" animBg="1"/>
      <p:bldP spid="61" grpId="0" animBg="1"/>
      <p:bldP spid="56" grpId="0" animBg="1"/>
      <p:bldP spid="54" grpId="0" animBg="1"/>
      <p:bldP spid="73" grpId="0"/>
      <p:bldP spid="88" grpId="0"/>
      <p:bldP spid="5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e 25"/>
          <p:cNvSpPr>
            <a:spLocks noChangeArrowheads="1"/>
          </p:cNvSpPr>
          <p:nvPr/>
        </p:nvSpPr>
        <p:spPr bwMode="auto">
          <a:xfrm>
            <a:off x="7586663" y="1778001"/>
            <a:ext cx="1624012" cy="6635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2" name="Ovale 1"/>
          <p:cNvSpPr>
            <a:spLocks noChangeArrowheads="1"/>
          </p:cNvSpPr>
          <p:nvPr/>
        </p:nvSpPr>
        <p:spPr bwMode="auto">
          <a:xfrm>
            <a:off x="7559676" y="3155951"/>
            <a:ext cx="1624013" cy="6635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3" name="Ovale 2"/>
          <p:cNvSpPr>
            <a:spLocks noChangeArrowheads="1"/>
          </p:cNvSpPr>
          <p:nvPr/>
        </p:nvSpPr>
        <p:spPr bwMode="auto">
          <a:xfrm>
            <a:off x="5868988" y="3146426"/>
            <a:ext cx="1522412" cy="6635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grpSp>
        <p:nvGrpSpPr>
          <p:cNvPr id="91141" name="Group 45"/>
          <p:cNvGrpSpPr>
            <a:grpSpLocks/>
          </p:cNvGrpSpPr>
          <p:nvPr/>
        </p:nvGrpSpPr>
        <p:grpSpPr bwMode="auto">
          <a:xfrm>
            <a:off x="371476" y="1873250"/>
            <a:ext cx="9001125" cy="439738"/>
            <a:chOff x="0" y="120"/>
            <a:chExt cx="5760" cy="277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0" y="120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   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2  Na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2909" y="277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7" name="Connettore 1 6"/>
          <p:cNvCxnSpPr>
            <a:cxnSpLocks noChangeShapeType="1"/>
          </p:cNvCxnSpPr>
          <p:nvPr/>
        </p:nvCxnSpPr>
        <p:spPr bwMode="auto">
          <a:xfrm flipH="1">
            <a:off x="2228851" y="1835151"/>
            <a:ext cx="504825" cy="5746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3222625" y="1782763"/>
            <a:ext cx="503238" cy="5762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067050" y="1873250"/>
            <a:ext cx="91440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                 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                      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NaH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r>
              <a:rPr lang="it-IT" sz="2500" b="1" baseline="300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+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HPO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endParaRPr lang="it-IT" sz="2500" b="1" baseline="300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65325" y="3235325"/>
            <a:ext cx="91440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3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r>
              <a:rPr lang="it-IT" sz="2500" b="1" baseline="300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+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NaH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endParaRPr lang="it-IT" sz="2500" b="1" baseline="30000" dirty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41" name="Gruppo 40"/>
          <p:cNvGrpSpPr>
            <a:grpSpLocks/>
          </p:cNvGrpSpPr>
          <p:nvPr/>
        </p:nvGrpSpPr>
        <p:grpSpPr bwMode="auto">
          <a:xfrm>
            <a:off x="3756025" y="3241675"/>
            <a:ext cx="9144000" cy="439738"/>
            <a:chOff x="2231511" y="2420888"/>
            <a:chExt cx="9144000" cy="439738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2231511" y="2420888"/>
              <a:ext cx="9144000" cy="439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  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          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Na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HPO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r>
                <a:rPr lang="it-IT" sz="2500" b="1" baseline="30000" dirty="0">
                  <a:solidFill>
                    <a:srgbClr val="000066"/>
                  </a:solidFill>
                  <a:latin typeface="Arial" charset="0"/>
                </a:rPr>
                <a:t>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Na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HPO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23" name="Line 4"/>
            <p:cNvSpPr>
              <a:spLocks noChangeShapeType="1"/>
            </p:cNvSpPr>
            <p:nvPr/>
          </p:nvSpPr>
          <p:spPr bwMode="auto">
            <a:xfrm>
              <a:off x="3393561" y="2644726"/>
              <a:ext cx="1004888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2" name="Gruppo 41"/>
          <p:cNvGrpSpPr>
            <a:grpSpLocks/>
          </p:cNvGrpSpPr>
          <p:nvPr/>
        </p:nvGrpSpPr>
        <p:grpSpPr bwMode="auto">
          <a:xfrm>
            <a:off x="2259014" y="3235326"/>
            <a:ext cx="1965325" cy="582613"/>
            <a:chOff x="734616" y="2414315"/>
            <a:chExt cx="1965766" cy="582637"/>
          </a:xfrm>
        </p:grpSpPr>
        <p:cxnSp>
          <p:nvCxnSpPr>
            <p:cNvPr id="91159" name="Connettore 1 23"/>
            <p:cNvCxnSpPr>
              <a:cxnSpLocks noChangeShapeType="1"/>
            </p:cNvCxnSpPr>
            <p:nvPr/>
          </p:nvCxnSpPr>
          <p:spPr bwMode="auto">
            <a:xfrm flipH="1">
              <a:off x="734616" y="2414315"/>
              <a:ext cx="504056" cy="576064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160" name="Connettore 1 24"/>
            <p:cNvCxnSpPr>
              <a:cxnSpLocks noChangeShapeType="1"/>
            </p:cNvCxnSpPr>
            <p:nvPr/>
          </p:nvCxnSpPr>
          <p:spPr bwMode="auto">
            <a:xfrm flipH="1">
              <a:off x="2196326" y="2420888"/>
              <a:ext cx="504056" cy="576064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8" name="Connettore 2 27"/>
          <p:cNvCxnSpPr>
            <a:cxnSpLocks noChangeShapeType="1"/>
          </p:cNvCxnSpPr>
          <p:nvPr/>
        </p:nvCxnSpPr>
        <p:spPr bwMode="auto">
          <a:xfrm flipH="1">
            <a:off x="3001964" y="2409826"/>
            <a:ext cx="1368425" cy="671513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onnettore 2 29"/>
          <p:cNvCxnSpPr>
            <a:cxnSpLocks noChangeShapeType="1"/>
          </p:cNvCxnSpPr>
          <p:nvPr/>
        </p:nvCxnSpPr>
        <p:spPr bwMode="auto">
          <a:xfrm flipH="1">
            <a:off x="4378325" y="2393951"/>
            <a:ext cx="1652588" cy="703263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5872164" y="4249739"/>
            <a:ext cx="4338637" cy="763587"/>
            <a:chOff x="4092575" y="2214563"/>
            <a:chExt cx="4338638" cy="763587"/>
          </a:xfrm>
        </p:grpSpPr>
        <p:sp>
          <p:nvSpPr>
            <p:cNvPr id="33" name="AutoShape 44"/>
            <p:cNvSpPr>
              <a:spLocks noChangeArrowheads="1"/>
            </p:cNvSpPr>
            <p:nvPr/>
          </p:nvSpPr>
          <p:spPr bwMode="auto">
            <a:xfrm>
              <a:off x="4092575" y="2478088"/>
              <a:ext cx="741362" cy="333375"/>
            </a:xfrm>
            <a:prstGeom prst="rightArrow">
              <a:avLst>
                <a:gd name="adj1" fmla="val 40000"/>
                <a:gd name="adj2" fmla="val 5095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91153" name="Group 65"/>
            <p:cNvGrpSpPr>
              <a:grpSpLocks/>
            </p:cNvGrpSpPr>
            <p:nvPr/>
          </p:nvGrpSpPr>
          <p:grpSpPr bwMode="auto">
            <a:xfrm>
              <a:off x="4949825" y="2214563"/>
              <a:ext cx="3481388" cy="763587"/>
              <a:chOff x="3118" y="1395"/>
              <a:chExt cx="2193" cy="481"/>
            </a:xfrm>
          </p:grpSpPr>
          <p:sp>
            <p:nvSpPr>
              <p:cNvPr id="35" name="Rectangle 50"/>
              <p:cNvSpPr>
                <a:spLocks noChangeArrowheads="1"/>
              </p:cNvSpPr>
              <p:nvPr/>
            </p:nvSpPr>
            <p:spPr bwMode="auto">
              <a:xfrm>
                <a:off x="3118" y="1395"/>
                <a:ext cx="2035" cy="481"/>
              </a:xfrm>
              <a:prstGeom prst="rect">
                <a:avLst/>
              </a:prstGeom>
              <a:solidFill>
                <a:srgbClr val="00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 b="1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36" name="Text Box 27"/>
              <p:cNvSpPr txBox="1">
                <a:spLocks noChangeArrowheads="1"/>
              </p:cNvSpPr>
              <p:nvPr/>
            </p:nvSpPr>
            <p:spPr bwMode="auto">
              <a:xfrm>
                <a:off x="3151" y="1510"/>
                <a:ext cx="2160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4864" tIns="27432" rIns="54864" b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 </a:t>
                </a:r>
                <a:r>
                  <a:rPr lang="en-US" sz="25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[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H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3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O</a:t>
                </a:r>
                <a:r>
                  <a:rPr lang="it-IT" sz="2500" b="1" baseline="30000" dirty="0">
                    <a:solidFill>
                      <a:srgbClr val="000066"/>
                    </a:solidFill>
                    <a:latin typeface="Arial" charset="0"/>
                  </a:rPr>
                  <a:t>+</a:t>
                </a:r>
                <a:r>
                  <a:rPr lang="en-US" sz="25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] =   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	K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a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2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 K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a3</a:t>
                </a:r>
                <a:r>
                  <a:rPr lang="it-IT" sz="2500" b="1" dirty="0">
                    <a:solidFill>
                      <a:srgbClr val="000066"/>
                    </a:solidFill>
                    <a:latin typeface="Arial" charset="0"/>
                  </a:rPr>
                  <a:t>      </a:t>
                </a:r>
                <a:r>
                  <a:rPr lang="it-IT" sz="2500" b="1" baseline="-25000" dirty="0">
                    <a:solidFill>
                      <a:srgbClr val="000066"/>
                    </a:solidFill>
                    <a:latin typeface="Arial" charset="0"/>
                  </a:rPr>
                  <a:t>	</a:t>
                </a:r>
              </a:p>
            </p:txBody>
          </p:sp>
          <p:grpSp>
            <p:nvGrpSpPr>
              <p:cNvPr id="91156" name="Group 64"/>
              <p:cNvGrpSpPr>
                <a:grpSpLocks/>
              </p:cNvGrpSpPr>
              <p:nvPr/>
            </p:nvGrpSpPr>
            <p:grpSpPr bwMode="auto">
              <a:xfrm>
                <a:off x="4006" y="1480"/>
                <a:ext cx="1037" cy="316"/>
                <a:chOff x="4006" y="1480"/>
                <a:chExt cx="1037" cy="316"/>
              </a:xfrm>
            </p:grpSpPr>
            <p:sp>
              <p:nvSpPr>
                <p:cNvPr id="38" name="Rectangle 28"/>
                <p:cNvSpPr>
                  <a:spLocks noChangeArrowheads="1"/>
                </p:cNvSpPr>
                <p:nvPr/>
              </p:nvSpPr>
              <p:spPr bwMode="auto">
                <a:xfrm>
                  <a:off x="4006" y="1480"/>
                  <a:ext cx="418" cy="3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4" tIns="27432" rIns="54864" bIns="27432">
                  <a:spAutoFit/>
                </a:bodyPr>
                <a:lstStyle/>
                <a:p>
                  <a:pPr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900" b="1">
                      <a:solidFill>
                        <a:srgbClr val="000066"/>
                      </a:solidFill>
                      <a:latin typeface="Arial" charset="0"/>
                      <a:ea typeface="ＭＳ Ｐゴシック" charset="0"/>
                      <a:sym typeface="Symbol" charset="0"/>
                    </a:rPr>
                    <a:t></a:t>
                  </a:r>
                  <a:endParaRPr lang="it-IT" sz="2900" b="1">
                    <a:solidFill>
                      <a:srgbClr val="000066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39" name="Line 29"/>
                <p:cNvSpPr>
                  <a:spLocks noChangeShapeType="1"/>
                </p:cNvSpPr>
                <p:nvPr/>
              </p:nvSpPr>
              <p:spPr bwMode="auto">
                <a:xfrm>
                  <a:off x="4170" y="1522"/>
                  <a:ext cx="873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4498976" y="4316413"/>
            <a:ext cx="1141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anfolita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99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837"/>
    </mc:Choice>
    <mc:Fallback>
      <p:transition spd="slow" advTm="11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2" grpId="0" animBg="1"/>
      <p:bldP spid="3" grpId="0" animBg="1"/>
      <p:bldP spid="20" grpId="0"/>
      <p:bldP spid="21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 30"/>
          <p:cNvSpPr>
            <a:spLocks noChangeArrowheads="1"/>
          </p:cNvSpPr>
          <p:nvPr/>
        </p:nvSpPr>
        <p:spPr bwMode="auto">
          <a:xfrm>
            <a:off x="2292350" y="2606676"/>
            <a:ext cx="1225550" cy="6635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2" name="Ovale 1"/>
          <p:cNvSpPr>
            <a:spLocks noChangeArrowheads="1"/>
          </p:cNvSpPr>
          <p:nvPr/>
        </p:nvSpPr>
        <p:spPr bwMode="auto">
          <a:xfrm>
            <a:off x="8086726" y="1125539"/>
            <a:ext cx="1622425" cy="6635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3" name="Ovale 2"/>
          <p:cNvSpPr>
            <a:spLocks noChangeArrowheads="1"/>
          </p:cNvSpPr>
          <p:nvPr/>
        </p:nvSpPr>
        <p:spPr bwMode="auto">
          <a:xfrm>
            <a:off x="7954964" y="2584450"/>
            <a:ext cx="1525587" cy="70008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sp>
        <p:nvSpPr>
          <p:cNvPr id="4" name="Ovale 3"/>
          <p:cNvSpPr>
            <a:spLocks noChangeArrowheads="1"/>
          </p:cNvSpPr>
          <p:nvPr/>
        </p:nvSpPr>
        <p:spPr bwMode="auto">
          <a:xfrm>
            <a:off x="6234113" y="2620964"/>
            <a:ext cx="1522412" cy="66357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0000"/>
              </a:solidFill>
            </a:endParaRPr>
          </a:p>
        </p:txBody>
      </p:sp>
      <p:grpSp>
        <p:nvGrpSpPr>
          <p:cNvPr id="92166" name="Group 45"/>
          <p:cNvGrpSpPr>
            <a:grpSpLocks/>
          </p:cNvGrpSpPr>
          <p:nvPr/>
        </p:nvGrpSpPr>
        <p:grpSpPr bwMode="auto">
          <a:xfrm>
            <a:off x="871537" y="1220789"/>
            <a:ext cx="9001126" cy="439737"/>
            <a:chOff x="0" y="120"/>
            <a:chExt cx="5760" cy="277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120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   H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 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Na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3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909" y="277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2728914" y="1181101"/>
            <a:ext cx="503237" cy="57626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3721100" y="1130301"/>
            <a:ext cx="503238" cy="57626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567113" y="1220789"/>
            <a:ext cx="91440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                 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                      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NaH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r>
              <a:rPr lang="it-IT" sz="2500" b="1" baseline="300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+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Na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HPO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endParaRPr lang="it-IT" sz="2500" b="1" baseline="300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028825" y="2697164"/>
            <a:ext cx="91440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2 Na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3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r>
              <a:rPr lang="it-IT" sz="2500" b="1" baseline="30000" dirty="0">
                <a:solidFill>
                  <a:srgbClr val="000066"/>
                </a:solidFill>
                <a:latin typeface="Arial" charset="0"/>
              </a:rPr>
              <a:t>  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+ NaH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it-IT" sz="2500" b="1" dirty="0">
                <a:solidFill>
                  <a:srgbClr val="000066"/>
                </a:solidFill>
                <a:latin typeface="Arial" charset="0"/>
              </a:rPr>
              <a:t>PO</a:t>
            </a:r>
            <a:r>
              <a:rPr lang="it-IT" sz="2500" b="1" baseline="-25000" dirty="0">
                <a:solidFill>
                  <a:srgbClr val="000066"/>
                </a:solidFill>
                <a:latin typeface="Arial" charset="0"/>
              </a:rPr>
              <a:t>4</a:t>
            </a:r>
            <a:endParaRPr lang="it-IT" sz="2500" b="1" baseline="30000" dirty="0">
              <a:solidFill>
                <a:srgbClr val="000066"/>
              </a:solidFill>
              <a:latin typeface="Arial" charset="0"/>
            </a:endParaRPr>
          </a:p>
        </p:txBody>
      </p: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4065588" y="2733675"/>
            <a:ext cx="9144000" cy="439738"/>
            <a:chOff x="2231511" y="2420888"/>
            <a:chExt cx="9144000" cy="439738"/>
          </a:xfrm>
        </p:grpSpPr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2231511" y="2420888"/>
              <a:ext cx="9144000" cy="439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                 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          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Na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HPO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r>
                <a:rPr lang="it-IT" sz="2500" b="1" baseline="30000" dirty="0">
                  <a:solidFill>
                    <a:srgbClr val="000066"/>
                  </a:solidFill>
                  <a:latin typeface="Arial" charset="0"/>
                </a:rPr>
                <a:t>  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+ Na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2</a:t>
              </a:r>
              <a:r>
                <a:rPr lang="it-IT" sz="2500" b="1" dirty="0">
                  <a:solidFill>
                    <a:srgbClr val="000066"/>
                  </a:solidFill>
                  <a:latin typeface="Arial" charset="0"/>
                </a:rPr>
                <a:t>HPO</a:t>
              </a:r>
              <a:r>
                <a:rPr lang="it-IT" sz="2500" b="1" baseline="-25000" dirty="0">
                  <a:solidFill>
                    <a:srgbClr val="000066"/>
                  </a:solidFill>
                  <a:latin typeface="Arial" charset="0"/>
                </a:rPr>
                <a:t>4</a:t>
              </a:r>
              <a:endParaRPr lang="it-IT" sz="2500" b="1" baseline="30000" dirty="0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3393561" y="2644726"/>
              <a:ext cx="1004887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15" name="Connettore 1 14"/>
          <p:cNvCxnSpPr>
            <a:cxnSpLocks noChangeShapeType="1"/>
          </p:cNvCxnSpPr>
          <p:nvPr/>
        </p:nvCxnSpPr>
        <p:spPr bwMode="auto">
          <a:xfrm flipH="1">
            <a:off x="1882776" y="2620963"/>
            <a:ext cx="504825" cy="5762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ttore 1 15"/>
          <p:cNvCxnSpPr>
            <a:cxnSpLocks noChangeShapeType="1"/>
          </p:cNvCxnSpPr>
          <p:nvPr/>
        </p:nvCxnSpPr>
        <p:spPr bwMode="auto">
          <a:xfrm flipH="1">
            <a:off x="4341814" y="2665413"/>
            <a:ext cx="504825" cy="5762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ttore 2 16"/>
          <p:cNvCxnSpPr>
            <a:cxnSpLocks noChangeShapeType="1"/>
          </p:cNvCxnSpPr>
          <p:nvPr/>
        </p:nvCxnSpPr>
        <p:spPr bwMode="auto">
          <a:xfrm flipH="1">
            <a:off x="3217864" y="1706564"/>
            <a:ext cx="1222375" cy="820737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ttore 2 17"/>
          <p:cNvCxnSpPr>
            <a:cxnSpLocks noChangeShapeType="1"/>
          </p:cNvCxnSpPr>
          <p:nvPr/>
        </p:nvCxnSpPr>
        <p:spPr bwMode="auto">
          <a:xfrm flipH="1">
            <a:off x="4732339" y="1757363"/>
            <a:ext cx="1868487" cy="75565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3967163" y="1209676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5805488" y="3859213"/>
            <a:ext cx="4087812" cy="1003300"/>
            <a:chOff x="4240214" y="2210644"/>
            <a:chExt cx="4087813" cy="1002332"/>
          </a:xfrm>
        </p:grpSpPr>
        <p:sp>
          <p:nvSpPr>
            <p:cNvPr id="33" name="AutoShape 44"/>
            <p:cNvSpPr>
              <a:spLocks noChangeArrowheads="1"/>
            </p:cNvSpPr>
            <p:nvPr/>
          </p:nvSpPr>
          <p:spPr bwMode="auto">
            <a:xfrm>
              <a:off x="4240214" y="2473915"/>
              <a:ext cx="741362" cy="333053"/>
            </a:xfrm>
            <a:prstGeom prst="rightArrow">
              <a:avLst>
                <a:gd name="adj1" fmla="val 40000"/>
                <a:gd name="adj2" fmla="val 5095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4" name="Rectangle 50"/>
            <p:cNvSpPr>
              <a:spLocks noChangeArrowheads="1"/>
            </p:cNvSpPr>
            <p:nvPr/>
          </p:nvSpPr>
          <p:spPr bwMode="auto">
            <a:xfrm>
              <a:off x="5097464" y="2210644"/>
              <a:ext cx="3230563" cy="100233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92181" name="Gruppo 34"/>
            <p:cNvGrpSpPr>
              <a:grpSpLocks/>
            </p:cNvGrpSpPr>
            <p:nvPr/>
          </p:nvGrpSpPr>
          <p:grpSpPr bwMode="auto">
            <a:xfrm>
              <a:off x="5216526" y="2250293"/>
              <a:ext cx="2847976" cy="889625"/>
              <a:chOff x="250951" y="4954390"/>
              <a:chExt cx="2847720" cy="888768"/>
            </a:xfrm>
          </p:grpSpPr>
          <p:sp>
            <p:nvSpPr>
              <p:cNvPr id="36" name="Text Box 17"/>
              <p:cNvSpPr txBox="1">
                <a:spLocks noChangeArrowheads="1"/>
              </p:cNvSpPr>
              <p:nvPr/>
            </p:nvSpPr>
            <p:spPr bwMode="auto">
              <a:xfrm>
                <a:off x="250951" y="5039950"/>
                <a:ext cx="1142898" cy="454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[H</a:t>
                </a:r>
                <a:r>
                  <a:rPr lang="it-IT" sz="2600" baseline="-25000" dirty="0">
                    <a:solidFill>
                      <a:srgbClr val="000099"/>
                    </a:solidFill>
                    <a:latin typeface="Arial" charset="0"/>
                  </a:rPr>
                  <a:t>3</a:t>
                </a: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O</a:t>
                </a:r>
                <a:r>
                  <a:rPr lang="it-IT" sz="2600" baseline="30000" dirty="0">
                    <a:solidFill>
                      <a:srgbClr val="000099"/>
                    </a:solidFill>
                    <a:latin typeface="Arial" charset="0"/>
                  </a:rPr>
                  <a:t>+</a:t>
                </a:r>
                <a:r>
                  <a:rPr lang="it-IT" sz="2600" dirty="0">
                    <a:solidFill>
                      <a:srgbClr val="000099"/>
                    </a:solidFill>
                    <a:latin typeface="Arial" charset="0"/>
                  </a:rPr>
                  <a:t>] </a:t>
                </a:r>
              </a:p>
            </p:txBody>
          </p:sp>
          <p:grpSp>
            <p:nvGrpSpPr>
              <p:cNvPr id="92183" name="Gruppo 8"/>
              <p:cNvGrpSpPr>
                <a:grpSpLocks/>
              </p:cNvGrpSpPr>
              <p:nvPr/>
            </p:nvGrpSpPr>
            <p:grpSpPr bwMode="auto">
              <a:xfrm>
                <a:off x="1312894" y="4954390"/>
                <a:ext cx="1785777" cy="888768"/>
                <a:chOff x="1377709" y="4646118"/>
                <a:chExt cx="1785777" cy="888768"/>
              </a:xfrm>
            </p:grpSpPr>
            <p:sp>
              <p:nvSpPr>
                <p:cNvPr id="3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377709" y="4785549"/>
                  <a:ext cx="868284" cy="4547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= K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a3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39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245993" y="4646118"/>
                  <a:ext cx="844474" cy="4547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3C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HA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4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437322" y="5080255"/>
                  <a:ext cx="461817" cy="4546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8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4" tIns="27432" rIns="54864" bIns="27432">
                  <a:spAutoFit/>
                </a:bodyPr>
                <a:lstStyle>
                  <a:lvl1pPr defTabSz="549275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49275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49275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49275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600" dirty="0">
                      <a:solidFill>
                        <a:srgbClr val="000099"/>
                      </a:solidFill>
                      <a:latin typeface="Arial" charset="0"/>
                    </a:rPr>
                    <a:t>C</a:t>
                  </a:r>
                  <a:r>
                    <a:rPr lang="it-IT" sz="2600" baseline="-25000" dirty="0">
                      <a:solidFill>
                        <a:srgbClr val="000099"/>
                      </a:solidFill>
                      <a:latin typeface="Arial" charset="0"/>
                    </a:rPr>
                    <a:t>s</a:t>
                  </a:r>
                  <a:endParaRPr lang="it-IT" sz="2600" dirty="0">
                    <a:solidFill>
                      <a:srgbClr val="000099"/>
                    </a:solidFill>
                    <a:latin typeface="Arial" charset="0"/>
                  </a:endParaRPr>
                </a:p>
              </p:txBody>
            </p:sp>
            <p:sp>
              <p:nvSpPr>
                <p:cNvPr id="41" name="Line 24"/>
                <p:cNvSpPr>
                  <a:spLocks noChangeShapeType="1"/>
                </p:cNvSpPr>
                <p:nvPr/>
              </p:nvSpPr>
              <p:spPr bwMode="auto">
                <a:xfrm>
                  <a:off x="2253931" y="5096099"/>
                  <a:ext cx="909555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42" name="CasellaDiTesto 41"/>
          <p:cNvSpPr txBox="1">
            <a:spLocks noChangeArrowheads="1"/>
          </p:cNvSpPr>
          <p:nvPr/>
        </p:nvSpPr>
        <p:spPr bwMode="auto">
          <a:xfrm>
            <a:off x="4538663" y="4040188"/>
            <a:ext cx="124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i="1">
                <a:solidFill>
                  <a:srgbClr val="000000"/>
                </a:solidFill>
              </a:rPr>
              <a:t>tampone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18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47"/>
    </mc:Choice>
    <mc:Fallback>
      <p:transition spd="slow" advTm="9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1" grpId="0" animBg="1"/>
      <p:bldP spid="2" grpId="0" animBg="1"/>
      <p:bldP spid="3" grpId="0" animBg="1"/>
      <p:bldP spid="4" grpId="0" animBg="1"/>
      <p:bldP spid="10" grpId="0"/>
      <p:bldP spid="11" grpId="0"/>
      <p:bldP spid="20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2"/>
          <p:cNvSpPr>
            <a:spLocks noChangeArrowheads="1" noChangeShapeType="1" noTextEdit="1"/>
          </p:cNvSpPr>
          <p:nvPr/>
        </p:nvSpPr>
        <p:spPr bwMode="auto">
          <a:xfrm>
            <a:off x="2855913" y="42864"/>
            <a:ext cx="6418262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Titolazioni Conduttometriche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595438" y="692150"/>
            <a:ext cx="8604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993366"/>
                </a:solidFill>
                <a:latin typeface="Eras Light ITC" panose="020B0402030504020804" pitchFamily="34" charset="0"/>
              </a:rPr>
              <a:t>SOLUZIONE di HCl iniziale          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</a:rPr>
              <a:t> = 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(H</a:t>
            </a:r>
            <a:r>
              <a:rPr lang="it-IT" altLang="it-IT" sz="1700" baseline="-6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3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O</a:t>
            </a:r>
            <a:r>
              <a:rPr lang="it-IT" altLang="it-IT" sz="1700" baseline="-1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+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 + 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(Cl</a:t>
            </a:r>
            <a:r>
              <a:rPr lang="it-IT" altLang="it-IT" sz="2300" baseline="-6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			</a:t>
            </a:r>
            <a:endParaRPr lang="it-IT" altLang="it-IT" sz="2300" baseline="-25000">
              <a:solidFill>
                <a:srgbClr val="000099"/>
              </a:solidFill>
              <a:latin typeface="Eras Light ITC" panose="020B0402030504020804" pitchFamily="34" charset="0"/>
              <a:sym typeface="Symbol" panose="05050102010706020507" pitchFamily="18" charset="2"/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7251701" y="2936875"/>
            <a:ext cx="35972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009900"/>
                </a:solidFill>
                <a:latin typeface="Eras Light ITC" panose="020B0402030504020804" pitchFamily="34" charset="0"/>
              </a:rPr>
              <a:t>Dopo il PUNTO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9900"/>
                </a:solidFill>
                <a:latin typeface="Eras Light ITC" panose="020B0402030504020804" pitchFamily="34" charset="0"/>
              </a:rPr>
              <a:t>EQUIVALENTE</a:t>
            </a:r>
            <a:r>
              <a:rPr lang="it-IT" altLang="it-IT" sz="2500" b="1">
                <a:solidFill>
                  <a:srgbClr val="009900"/>
                </a:solidFill>
                <a:latin typeface="Eras Light ITC" panose="020B0402030504020804" pitchFamily="34" charset="0"/>
              </a:rPr>
              <a:t>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9900"/>
                </a:solidFill>
                <a:latin typeface="Eras Light ITC" panose="020B0402030504020804" pitchFamily="34" charset="0"/>
              </a:rPr>
              <a:t>(soluzione di NaCl e NaOH)</a:t>
            </a:r>
            <a:endParaRPr lang="it-IT" altLang="it-IT" sz="2300">
              <a:solidFill>
                <a:srgbClr val="000000"/>
              </a:solidFill>
              <a:latin typeface="Eras Light ITC" panose="020B0402030504020804" pitchFamily="34" charset="0"/>
              <a:sym typeface="Symbol" panose="05050102010706020507" pitchFamily="18" charset="2"/>
            </a:endParaRPr>
          </a:p>
        </p:txBody>
      </p:sp>
      <p:sp>
        <p:nvSpPr>
          <p:cNvPr id="84998" name="Rectangle 9"/>
          <p:cNvSpPr>
            <a:spLocks noChangeArrowheads="1"/>
          </p:cNvSpPr>
          <p:nvPr/>
        </p:nvSpPr>
        <p:spPr bwMode="auto">
          <a:xfrm>
            <a:off x="7319963" y="4375150"/>
            <a:ext cx="304165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(OH</a:t>
            </a:r>
            <a:r>
              <a:rPr lang="it-IT" altLang="it-IT" sz="2300" baseline="50000">
                <a:solidFill>
                  <a:srgbClr val="000099"/>
                </a:solidFill>
                <a:latin typeface="Eras Light ITC" panose="020B0402030504020804" pitchFamily="34" charset="0"/>
              </a:rPr>
              <a:t>-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 =197,6 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2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(Na</a:t>
            </a:r>
            <a:r>
              <a:rPr lang="it-IT" altLang="it-IT" sz="1700" baseline="5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+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 = 50,1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  </a:t>
            </a:r>
          </a:p>
        </p:txBody>
      </p:sp>
      <p:grpSp>
        <p:nvGrpSpPr>
          <p:cNvPr id="93190" name="Gruppo 86"/>
          <p:cNvGrpSpPr>
            <a:grpSpLocks/>
          </p:cNvGrpSpPr>
          <p:nvPr/>
        </p:nvGrpSpPr>
        <p:grpSpPr bwMode="auto">
          <a:xfrm>
            <a:off x="1689101" y="1909764"/>
            <a:ext cx="1939925" cy="4346575"/>
            <a:chOff x="-2014959" y="4551568"/>
            <a:chExt cx="1939925" cy="4346321"/>
          </a:xfrm>
        </p:grpSpPr>
        <p:grpSp>
          <p:nvGrpSpPr>
            <p:cNvPr id="93237" name="Group 11"/>
            <p:cNvGrpSpPr>
              <a:grpSpLocks/>
            </p:cNvGrpSpPr>
            <p:nvPr/>
          </p:nvGrpSpPr>
          <p:grpSpPr bwMode="auto">
            <a:xfrm>
              <a:off x="-1703333" y="4551568"/>
              <a:ext cx="495300" cy="2552700"/>
              <a:chOff x="636" y="5637"/>
              <a:chExt cx="745" cy="2777"/>
            </a:xfrm>
          </p:grpSpPr>
          <p:sp>
            <p:nvSpPr>
              <p:cNvPr id="93250" name="Line 12"/>
              <p:cNvSpPr>
                <a:spLocks noChangeShapeType="1"/>
              </p:cNvSpPr>
              <p:nvPr/>
            </p:nvSpPr>
            <p:spPr bwMode="auto">
              <a:xfrm>
                <a:off x="708" y="8058"/>
                <a:ext cx="428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3251" name="Line 13"/>
              <p:cNvSpPr>
                <a:spLocks noChangeShapeType="1"/>
              </p:cNvSpPr>
              <p:nvPr/>
            </p:nvSpPr>
            <p:spPr bwMode="auto">
              <a:xfrm>
                <a:off x="832" y="8024"/>
                <a:ext cx="13" cy="89"/>
              </a:xfrm>
              <a:prstGeom prst="line">
                <a:avLst/>
              </a:prstGeom>
              <a:noFill/>
              <a:ln w="2540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3252" name="Line 14"/>
              <p:cNvSpPr>
                <a:spLocks noChangeShapeType="1"/>
              </p:cNvSpPr>
              <p:nvPr/>
            </p:nvSpPr>
            <p:spPr bwMode="auto">
              <a:xfrm flipH="1">
                <a:off x="1002" y="8017"/>
                <a:ext cx="13" cy="106"/>
              </a:xfrm>
              <a:prstGeom prst="line">
                <a:avLst/>
              </a:prstGeom>
              <a:noFill/>
              <a:ln w="2540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grpSp>
            <p:nvGrpSpPr>
              <p:cNvPr id="93253" name="Group 15"/>
              <p:cNvGrpSpPr>
                <a:grpSpLocks/>
              </p:cNvGrpSpPr>
              <p:nvPr/>
            </p:nvGrpSpPr>
            <p:grpSpPr bwMode="auto">
              <a:xfrm>
                <a:off x="636" y="5637"/>
                <a:ext cx="745" cy="2777"/>
                <a:chOff x="1709" y="1045"/>
                <a:chExt cx="868" cy="4968"/>
              </a:xfrm>
            </p:grpSpPr>
            <p:graphicFrame>
              <p:nvGraphicFramePr>
                <p:cNvPr id="93260" name="Object 16"/>
                <p:cNvGraphicFramePr>
                  <a:graphicFrameLocks noChangeAspect="1"/>
                </p:cNvGraphicFramePr>
                <p:nvPr/>
              </p:nvGraphicFramePr>
              <p:xfrm>
                <a:off x="1709" y="1045"/>
                <a:ext cx="868" cy="496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25" name="Image" r:id="rId6" imgW="2833745" imgH="16214613" progId="Photoshop.Image.4">
                        <p:embed/>
                      </p:oleObj>
                    </mc:Choice>
                    <mc:Fallback>
                      <p:oleObj name="Image" r:id="rId6" imgW="2833745" imgH="16214613" progId="Photoshop.Image.4">
                        <p:embed/>
                        <p:pic>
                          <p:nvPicPr>
                            <p:cNvPr id="93260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09" y="1045"/>
                              <a:ext cx="868" cy="496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93261" name="Group 17"/>
                <p:cNvGrpSpPr>
                  <a:grpSpLocks/>
                </p:cNvGrpSpPr>
                <p:nvPr/>
              </p:nvGrpSpPr>
              <p:grpSpPr bwMode="auto">
                <a:xfrm>
                  <a:off x="1963" y="1157"/>
                  <a:ext cx="148" cy="3280"/>
                  <a:chOff x="1963" y="1157"/>
                  <a:chExt cx="148" cy="3280"/>
                </a:xfrm>
              </p:grpSpPr>
              <p:sp>
                <p:nvSpPr>
                  <p:cNvPr id="9326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157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65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226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66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1296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67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366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68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436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69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505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575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1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1645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2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715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3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785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4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854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5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1924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1994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064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8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134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79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203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0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273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2343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2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413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3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482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4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552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5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622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6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2692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7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762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8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831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89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901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0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2971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1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3041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111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180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250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320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6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3390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7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459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8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529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299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599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0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669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1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3739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2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808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3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878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4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3948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4018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6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4088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4157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4227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0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4297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1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989" y="4367"/>
                    <a:ext cx="9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93311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963" y="4437"/>
                    <a:ext cx="14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66003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</p:grpSp>
            <p:sp>
              <p:nvSpPr>
                <p:cNvPr id="93262" name="Line 66"/>
                <p:cNvSpPr>
                  <a:spLocks noChangeShapeType="1"/>
                </p:cNvSpPr>
                <p:nvPr/>
              </p:nvSpPr>
              <p:spPr bwMode="auto">
                <a:xfrm>
                  <a:off x="1989" y="4499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6600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93263" name="Line 67"/>
                <p:cNvSpPr>
                  <a:spLocks noChangeShapeType="1"/>
                </p:cNvSpPr>
                <p:nvPr/>
              </p:nvSpPr>
              <p:spPr bwMode="auto">
                <a:xfrm>
                  <a:off x="1989" y="4569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6600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93254" name="Line 68"/>
              <p:cNvSpPr>
                <a:spLocks noChangeShapeType="1"/>
              </p:cNvSpPr>
              <p:nvPr/>
            </p:nvSpPr>
            <p:spPr bwMode="auto">
              <a:xfrm>
                <a:off x="832" y="8026"/>
                <a:ext cx="13" cy="80"/>
              </a:xfrm>
              <a:prstGeom prst="line">
                <a:avLst/>
              </a:prstGeom>
              <a:noFill/>
              <a:ln w="2540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3255" name="Line 69"/>
              <p:cNvSpPr>
                <a:spLocks noChangeShapeType="1"/>
              </p:cNvSpPr>
              <p:nvPr/>
            </p:nvSpPr>
            <p:spPr bwMode="auto">
              <a:xfrm flipH="1">
                <a:off x="1005" y="8021"/>
                <a:ext cx="7" cy="82"/>
              </a:xfrm>
              <a:prstGeom prst="line">
                <a:avLst/>
              </a:prstGeom>
              <a:noFill/>
              <a:ln w="25400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3256" name="Rectangle 70"/>
              <p:cNvSpPr>
                <a:spLocks noChangeArrowheads="1"/>
              </p:cNvSpPr>
              <p:nvPr/>
            </p:nvSpPr>
            <p:spPr bwMode="auto">
              <a:xfrm>
                <a:off x="855" y="6598"/>
                <a:ext cx="114" cy="1182"/>
              </a:xfrm>
              <a:prstGeom prst="rect">
                <a:avLst/>
              </a:prstGeom>
              <a:solidFill>
                <a:srgbClr val="CC33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57" name="AutoShape 71"/>
              <p:cNvSpPr>
                <a:spLocks noChangeArrowheads="1"/>
              </p:cNvSpPr>
              <p:nvPr/>
            </p:nvSpPr>
            <p:spPr bwMode="auto">
              <a:xfrm rot="5400000" flipH="1">
                <a:off x="878" y="7778"/>
                <a:ext cx="73" cy="11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663 w 21600"/>
                  <a:gd name="T13" fmla="*/ 2653 h 21600"/>
                  <a:gd name="T14" fmla="*/ 18937 w 21600"/>
                  <a:gd name="T15" fmla="*/ 1894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552" y="21600"/>
                    </a:lnTo>
                    <a:lnTo>
                      <a:pt x="2004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33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3258" name="AutoShape 72"/>
              <p:cNvSpPr>
                <a:spLocks noChangeArrowheads="1"/>
              </p:cNvSpPr>
              <p:nvPr/>
            </p:nvSpPr>
            <p:spPr bwMode="auto">
              <a:xfrm flipH="1">
                <a:off x="866" y="7887"/>
                <a:ext cx="108" cy="46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5600 w 21600"/>
                  <a:gd name="T13" fmla="*/ 5689 h 21600"/>
                  <a:gd name="T14" fmla="*/ 16000 w 21600"/>
                  <a:gd name="T15" fmla="*/ 1591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7776" y="21600"/>
                    </a:lnTo>
                    <a:lnTo>
                      <a:pt x="138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33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3259" name="Line 73"/>
              <p:cNvSpPr>
                <a:spLocks noChangeShapeType="1"/>
              </p:cNvSpPr>
              <p:nvPr/>
            </p:nvSpPr>
            <p:spPr bwMode="auto">
              <a:xfrm>
                <a:off x="865" y="7881"/>
                <a:ext cx="110" cy="5"/>
              </a:xfrm>
              <a:prstGeom prst="line">
                <a:avLst/>
              </a:prstGeom>
              <a:noFill/>
              <a:ln w="38100">
                <a:solidFill>
                  <a:srgbClr val="CC3300">
                    <a:alpha val="50195"/>
                  </a:srgb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93238" name="Group 74"/>
            <p:cNvGrpSpPr>
              <a:grpSpLocks/>
            </p:cNvGrpSpPr>
            <p:nvPr/>
          </p:nvGrpSpPr>
          <p:grpSpPr bwMode="auto">
            <a:xfrm>
              <a:off x="-1907009" y="7105602"/>
              <a:ext cx="814388" cy="1077912"/>
              <a:chOff x="1776" y="6288"/>
              <a:chExt cx="1008" cy="1248"/>
            </a:xfrm>
          </p:grpSpPr>
          <p:sp>
            <p:nvSpPr>
              <p:cNvPr id="93248" name="AutoShape 75"/>
              <p:cNvSpPr>
                <a:spLocks noChangeArrowheads="1"/>
              </p:cNvSpPr>
              <p:nvPr/>
            </p:nvSpPr>
            <p:spPr bwMode="auto">
              <a:xfrm>
                <a:off x="1776" y="6599"/>
                <a:ext cx="1008" cy="937"/>
              </a:xfrm>
              <a:prstGeom prst="can">
                <a:avLst>
                  <a:gd name="adj" fmla="val 15833"/>
                </a:avLst>
              </a:prstGeom>
              <a:solidFill>
                <a:srgbClr val="FFCC99"/>
              </a:solidFill>
              <a:ln w="381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49" name="AutoShape 76"/>
              <p:cNvSpPr>
                <a:spLocks noChangeArrowheads="1"/>
              </p:cNvSpPr>
              <p:nvPr/>
            </p:nvSpPr>
            <p:spPr bwMode="auto">
              <a:xfrm>
                <a:off x="1776" y="6288"/>
                <a:ext cx="1008" cy="459"/>
              </a:xfrm>
              <a:prstGeom prst="can">
                <a:avLst>
                  <a:gd name="adj" fmla="val 33690"/>
                </a:avLst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239" name="Line 113"/>
            <p:cNvSpPr>
              <a:spLocks noChangeShapeType="1"/>
            </p:cNvSpPr>
            <p:nvPr/>
          </p:nvSpPr>
          <p:spPr bwMode="auto">
            <a:xfrm flipH="1">
              <a:off x="-1521246" y="6930977"/>
              <a:ext cx="411162" cy="800100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40" name="Freeform 115"/>
            <p:cNvSpPr>
              <a:spLocks/>
            </p:cNvSpPr>
            <p:nvPr/>
          </p:nvSpPr>
          <p:spPr bwMode="auto">
            <a:xfrm>
              <a:off x="-2014959" y="7694564"/>
              <a:ext cx="215900" cy="641350"/>
            </a:xfrm>
            <a:custGeom>
              <a:avLst/>
              <a:gdLst>
                <a:gd name="T0" fmla="*/ 2147483646 w 241"/>
                <a:gd name="T1" fmla="*/ 2147483646 h 707"/>
                <a:gd name="T2" fmla="*/ 2147483646 w 241"/>
                <a:gd name="T3" fmla="*/ 2147483646 h 707"/>
                <a:gd name="T4" fmla="*/ 0 w 241"/>
                <a:gd name="T5" fmla="*/ 2147483646 h 707"/>
                <a:gd name="T6" fmla="*/ 0 w 241"/>
                <a:gd name="T7" fmla="*/ 2147483646 h 707"/>
                <a:gd name="T8" fmla="*/ 2147483646 w 241"/>
                <a:gd name="T9" fmla="*/ 2147483646 h 707"/>
                <a:gd name="T10" fmla="*/ 2147483646 w 241"/>
                <a:gd name="T11" fmla="*/ 0 h 7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1"/>
                <a:gd name="T19" fmla="*/ 0 h 707"/>
                <a:gd name="T20" fmla="*/ 241 w 241"/>
                <a:gd name="T21" fmla="*/ 707 h 7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1" h="707">
                  <a:moveTo>
                    <a:pt x="241" y="707"/>
                  </a:moveTo>
                  <a:lnTo>
                    <a:pt x="22" y="573"/>
                  </a:lnTo>
                  <a:lnTo>
                    <a:pt x="0" y="482"/>
                  </a:lnTo>
                  <a:lnTo>
                    <a:pt x="0" y="127"/>
                  </a:lnTo>
                  <a:lnTo>
                    <a:pt x="22" y="9"/>
                  </a:lnTo>
                  <a:lnTo>
                    <a:pt x="231" y="0"/>
                  </a:lnTo>
                </a:path>
              </a:pathLst>
            </a:custGeom>
            <a:noFill/>
            <a:ln w="47625" cap="flat" cmpd="sng">
              <a:solidFill>
                <a:srgbClr val="000099"/>
              </a:solidFill>
              <a:prstDash val="solid"/>
              <a:round/>
              <a:headEnd type="none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41" name="Rectangle 116"/>
            <p:cNvSpPr>
              <a:spLocks noChangeArrowheads="1"/>
            </p:cNvSpPr>
            <p:nvPr/>
          </p:nvSpPr>
          <p:spPr bwMode="auto">
            <a:xfrm>
              <a:off x="-1987971" y="8235902"/>
              <a:ext cx="1162050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Misura di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660066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L</a:t>
              </a:r>
              <a:endParaRPr lang="it-IT" altLang="it-IT" sz="2200">
                <a:solidFill>
                  <a:srgbClr val="660066"/>
                </a:solidFill>
                <a:latin typeface="Eras Light ITC" panose="020B04020305040208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93242" name="Freeform 117"/>
            <p:cNvSpPr>
              <a:spLocks/>
            </p:cNvSpPr>
            <p:nvPr/>
          </p:nvSpPr>
          <p:spPr bwMode="auto">
            <a:xfrm flipH="1">
              <a:off x="-1222796" y="7694564"/>
              <a:ext cx="215900" cy="641350"/>
            </a:xfrm>
            <a:custGeom>
              <a:avLst/>
              <a:gdLst>
                <a:gd name="T0" fmla="*/ 2147483646 w 241"/>
                <a:gd name="T1" fmla="*/ 2147483646 h 707"/>
                <a:gd name="T2" fmla="*/ 2147483646 w 241"/>
                <a:gd name="T3" fmla="*/ 2147483646 h 707"/>
                <a:gd name="T4" fmla="*/ 0 w 241"/>
                <a:gd name="T5" fmla="*/ 2147483646 h 707"/>
                <a:gd name="T6" fmla="*/ 0 w 241"/>
                <a:gd name="T7" fmla="*/ 2147483646 h 707"/>
                <a:gd name="T8" fmla="*/ 2147483646 w 241"/>
                <a:gd name="T9" fmla="*/ 2147483646 h 707"/>
                <a:gd name="T10" fmla="*/ 2147483646 w 241"/>
                <a:gd name="T11" fmla="*/ 0 h 7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1"/>
                <a:gd name="T19" fmla="*/ 0 h 707"/>
                <a:gd name="T20" fmla="*/ 241 w 241"/>
                <a:gd name="T21" fmla="*/ 707 h 7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1" h="707">
                  <a:moveTo>
                    <a:pt x="241" y="707"/>
                  </a:moveTo>
                  <a:lnTo>
                    <a:pt x="22" y="573"/>
                  </a:lnTo>
                  <a:lnTo>
                    <a:pt x="0" y="482"/>
                  </a:lnTo>
                  <a:lnTo>
                    <a:pt x="0" y="127"/>
                  </a:lnTo>
                  <a:lnTo>
                    <a:pt x="22" y="9"/>
                  </a:lnTo>
                  <a:lnTo>
                    <a:pt x="231" y="0"/>
                  </a:lnTo>
                </a:path>
              </a:pathLst>
            </a:custGeom>
            <a:noFill/>
            <a:ln w="47625" cap="flat" cmpd="sng">
              <a:solidFill>
                <a:srgbClr val="000099"/>
              </a:solidFill>
              <a:prstDash val="solid"/>
              <a:round/>
              <a:headEnd type="none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43" name="Oval 77"/>
            <p:cNvSpPr>
              <a:spLocks noChangeArrowheads="1"/>
            </p:cNvSpPr>
            <p:nvPr/>
          </p:nvSpPr>
          <p:spPr bwMode="auto">
            <a:xfrm>
              <a:off x="-1841922" y="7718329"/>
              <a:ext cx="85725" cy="56673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1880" tIns="25940" rIns="51880" bIns="25940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000099"/>
                </a:solidFill>
              </a:endParaRPr>
            </a:p>
          </p:txBody>
        </p:sp>
        <p:sp>
          <p:nvSpPr>
            <p:cNvPr id="93244" name="Oval 78"/>
            <p:cNvSpPr>
              <a:spLocks noChangeArrowheads="1"/>
            </p:cNvSpPr>
            <p:nvPr/>
          </p:nvSpPr>
          <p:spPr bwMode="auto">
            <a:xfrm>
              <a:off x="-1284709" y="7718329"/>
              <a:ext cx="85725" cy="56673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51880" tIns="25940" rIns="51880" bIns="25940" anchor="ctr"/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000099"/>
                </a:solidFill>
              </a:endParaRPr>
            </a:p>
          </p:txBody>
        </p:sp>
        <p:sp>
          <p:nvSpPr>
            <p:cNvPr id="93245" name="Rectangle 112"/>
            <p:cNvSpPr>
              <a:spLocks noChangeArrowheads="1"/>
            </p:cNvSpPr>
            <p:nvPr/>
          </p:nvSpPr>
          <p:spPr bwMode="auto">
            <a:xfrm>
              <a:off x="-943397" y="5569228"/>
              <a:ext cx="868363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Soluz.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NaOH</a:t>
              </a:r>
              <a:endParaRPr lang="it-IT" altLang="it-IT" sz="2200">
                <a:solidFill>
                  <a:srgbClr val="660066"/>
                </a:solidFill>
                <a:latin typeface="Eras Light ITC" panose="020B04020305040208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93246" name="Rectangle 114"/>
            <p:cNvSpPr>
              <a:spLocks noChangeArrowheads="1"/>
            </p:cNvSpPr>
            <p:nvPr/>
          </p:nvSpPr>
          <p:spPr bwMode="auto">
            <a:xfrm>
              <a:off x="-998959" y="6643966"/>
              <a:ext cx="771525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Soluz.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HCl</a:t>
              </a:r>
              <a:endParaRPr lang="it-IT" altLang="it-IT" sz="2200">
                <a:solidFill>
                  <a:srgbClr val="660066"/>
                </a:solidFill>
                <a:latin typeface="Eras Light ITC" panose="020B04020305040208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93247" name="Line 111"/>
            <p:cNvSpPr>
              <a:spLocks noChangeShapeType="1"/>
            </p:cNvSpPr>
            <p:nvPr/>
          </p:nvSpPr>
          <p:spPr bwMode="auto">
            <a:xfrm flipH="1" flipV="1">
              <a:off x="-1186284" y="5504941"/>
              <a:ext cx="406400" cy="106362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595439" y="1316038"/>
            <a:ext cx="8878887" cy="514350"/>
            <a:chOff x="71438" y="1316038"/>
            <a:chExt cx="8878887" cy="514350"/>
          </a:xfrm>
        </p:grpSpPr>
        <p:sp>
          <p:nvSpPr>
            <p:cNvPr id="93233" name="Text Box 4"/>
            <p:cNvSpPr txBox="1">
              <a:spLocks noChangeArrowheads="1"/>
            </p:cNvSpPr>
            <p:nvPr/>
          </p:nvSpPr>
          <p:spPr bwMode="auto">
            <a:xfrm>
              <a:off x="71438" y="1316038"/>
              <a:ext cx="4065587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5050"/>
                  </a:solidFill>
                  <a:latin typeface="Eras Light ITC" panose="020B0402030504020804" pitchFamily="34" charset="0"/>
                </a:rPr>
                <a:t>TITOLAZIONE </a:t>
              </a:r>
              <a:r>
                <a:rPr lang="it-IT" altLang="it-IT" sz="2000" b="1">
                  <a:solidFill>
                    <a:srgbClr val="FF5050"/>
                  </a:solidFill>
                  <a:latin typeface="Eras Light ITC" panose="020B0402030504020804" pitchFamily="34" charset="0"/>
                </a:rPr>
                <a:t>con</a:t>
              </a:r>
              <a:r>
                <a:rPr lang="it-IT" altLang="it-IT" sz="2500" b="1">
                  <a:solidFill>
                    <a:srgbClr val="FF5050"/>
                  </a:solidFill>
                  <a:latin typeface="Eras Light ITC" panose="020B0402030504020804" pitchFamily="34" charset="0"/>
                </a:rPr>
                <a:t> NaOH:</a:t>
              </a:r>
              <a:endParaRPr lang="it-IT" altLang="it-IT" sz="2300">
                <a:solidFill>
                  <a:srgbClr val="FF5050"/>
                </a:solidFill>
                <a:latin typeface="Eras Light ITC" panose="020B0402030504020804" pitchFamily="34" charset="0"/>
                <a:sym typeface="Symbol" panose="05050102010706020507" pitchFamily="18" charset="2"/>
              </a:endParaRPr>
            </a:p>
          </p:txBody>
        </p:sp>
        <p:grpSp>
          <p:nvGrpSpPr>
            <p:cNvPr id="93234" name="Gruppo 85"/>
            <p:cNvGrpSpPr>
              <a:grpSpLocks/>
            </p:cNvGrpSpPr>
            <p:nvPr/>
          </p:nvGrpSpPr>
          <p:grpSpPr bwMode="auto">
            <a:xfrm>
              <a:off x="3635375" y="1370013"/>
              <a:ext cx="5314950" cy="406400"/>
              <a:chOff x="172691" y="2085975"/>
              <a:chExt cx="5314854" cy="406330"/>
            </a:xfrm>
          </p:grpSpPr>
          <p:sp>
            <p:nvSpPr>
              <p:cNvPr id="93235" name="Text Box 5"/>
              <p:cNvSpPr txBox="1">
                <a:spLocks noChangeArrowheads="1"/>
              </p:cNvSpPr>
              <p:nvPr/>
            </p:nvSpPr>
            <p:spPr bwMode="auto">
              <a:xfrm>
                <a:off x="172691" y="2085975"/>
                <a:ext cx="5314854" cy="406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H</a:t>
                </a:r>
                <a:r>
                  <a:rPr lang="it-IT" altLang="it-IT" sz="2300" baseline="-25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3</a:t>
                </a: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O</a:t>
                </a:r>
                <a:r>
                  <a:rPr lang="it-IT" altLang="it-IT" sz="2300" baseline="30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+</a:t>
                </a: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 + Cl</a:t>
                </a:r>
                <a:r>
                  <a:rPr lang="it-IT" altLang="it-IT" sz="2300" baseline="50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-</a:t>
                </a: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 + Na</a:t>
                </a:r>
                <a:r>
                  <a:rPr lang="it-IT" altLang="it-IT" sz="2300" baseline="30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+</a:t>
                </a: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 + OH</a:t>
                </a:r>
                <a:r>
                  <a:rPr lang="it-IT" altLang="it-IT" sz="2300" baseline="50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-</a:t>
                </a: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 	2H</a:t>
                </a:r>
                <a:r>
                  <a:rPr lang="it-IT" altLang="it-IT" sz="2300" baseline="-25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2</a:t>
                </a: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O + Na</a:t>
                </a:r>
                <a:r>
                  <a:rPr lang="it-IT" altLang="it-IT" sz="2300" baseline="30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+</a:t>
                </a:r>
                <a:r>
                  <a:rPr lang="it-IT" altLang="it-IT" sz="23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 + Cl</a:t>
                </a:r>
                <a:r>
                  <a:rPr lang="it-IT" altLang="it-IT" sz="2300" baseline="50000">
                    <a:solidFill>
                      <a:srgbClr val="000099"/>
                    </a:solidFill>
                    <a:latin typeface="Eras Light ITC" panose="020B0402030504020804" pitchFamily="34" charset="0"/>
                  </a:rPr>
                  <a:t>-</a:t>
                </a:r>
              </a:p>
            </p:txBody>
          </p:sp>
          <p:sp>
            <p:nvSpPr>
              <p:cNvPr id="93236" name="Line 6"/>
              <p:cNvSpPr>
                <a:spLocks noChangeShapeType="1"/>
              </p:cNvSpPr>
              <p:nvPr/>
            </p:nvSpPr>
            <p:spPr bwMode="auto">
              <a:xfrm>
                <a:off x="3034607" y="2289175"/>
                <a:ext cx="190151" cy="0"/>
              </a:xfrm>
              <a:prstGeom prst="line">
                <a:avLst/>
              </a:prstGeom>
              <a:noFill/>
              <a:ln w="12700">
                <a:solidFill>
                  <a:srgbClr val="000099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</p:grpSp>
      <p:grpSp>
        <p:nvGrpSpPr>
          <p:cNvPr id="85001" name="Gruppo 125"/>
          <p:cNvGrpSpPr>
            <a:grpSpLocks/>
          </p:cNvGrpSpPr>
          <p:nvPr/>
        </p:nvGrpSpPr>
        <p:grpSpPr bwMode="auto">
          <a:xfrm>
            <a:off x="6002338" y="3505201"/>
            <a:ext cx="1052512" cy="1698625"/>
            <a:chOff x="4478335" y="3505370"/>
            <a:chExt cx="1052513" cy="1698625"/>
          </a:xfrm>
        </p:grpSpPr>
        <p:grpSp>
          <p:nvGrpSpPr>
            <p:cNvPr id="93225" name="Gruppo 123"/>
            <p:cNvGrpSpPr>
              <a:grpSpLocks/>
            </p:cNvGrpSpPr>
            <p:nvPr/>
          </p:nvGrpSpPr>
          <p:grpSpPr bwMode="auto">
            <a:xfrm>
              <a:off x="4513260" y="3505370"/>
              <a:ext cx="1017588" cy="1647825"/>
              <a:chOff x="4513260" y="3505370"/>
              <a:chExt cx="1017588" cy="1647825"/>
            </a:xfrm>
          </p:grpSpPr>
          <p:sp>
            <p:nvSpPr>
              <p:cNvPr id="93227" name="Line 92"/>
              <p:cNvSpPr>
                <a:spLocks noChangeShapeType="1"/>
              </p:cNvSpPr>
              <p:nvPr/>
            </p:nvSpPr>
            <p:spPr bwMode="auto">
              <a:xfrm flipV="1">
                <a:off x="4513260" y="3505370"/>
                <a:ext cx="1017588" cy="1647825"/>
              </a:xfrm>
              <a:prstGeom prst="line">
                <a:avLst/>
              </a:prstGeom>
              <a:noFill/>
              <a:ln w="47625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3228" name="Oval 93"/>
              <p:cNvSpPr>
                <a:spLocks noChangeArrowheads="1"/>
              </p:cNvSpPr>
              <p:nvPr/>
            </p:nvSpPr>
            <p:spPr bwMode="auto">
              <a:xfrm>
                <a:off x="5349873" y="3657770"/>
                <a:ext cx="92075" cy="101600"/>
              </a:xfrm>
              <a:prstGeom prst="ellipse">
                <a:avLst/>
              </a:prstGeom>
              <a:solidFill>
                <a:srgbClr val="660066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29" name="Oval 94"/>
              <p:cNvSpPr>
                <a:spLocks noChangeArrowheads="1"/>
              </p:cNvSpPr>
              <p:nvPr/>
            </p:nvSpPr>
            <p:spPr bwMode="auto">
              <a:xfrm>
                <a:off x="5113335" y="4041945"/>
                <a:ext cx="93663" cy="101600"/>
              </a:xfrm>
              <a:prstGeom prst="ellipse">
                <a:avLst/>
              </a:prstGeom>
              <a:solidFill>
                <a:srgbClr val="660066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30" name="Oval 95"/>
              <p:cNvSpPr>
                <a:spLocks noChangeArrowheads="1"/>
              </p:cNvSpPr>
              <p:nvPr/>
            </p:nvSpPr>
            <p:spPr bwMode="auto">
              <a:xfrm>
                <a:off x="4978398" y="4253082"/>
                <a:ext cx="92075" cy="101600"/>
              </a:xfrm>
              <a:prstGeom prst="ellipse">
                <a:avLst/>
              </a:prstGeom>
              <a:solidFill>
                <a:srgbClr val="660066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31" name="Oval 96"/>
              <p:cNvSpPr>
                <a:spLocks noChangeArrowheads="1"/>
              </p:cNvSpPr>
              <p:nvPr/>
            </p:nvSpPr>
            <p:spPr bwMode="auto">
              <a:xfrm>
                <a:off x="4792660" y="4580107"/>
                <a:ext cx="92075" cy="101600"/>
              </a:xfrm>
              <a:prstGeom prst="ellipse">
                <a:avLst/>
              </a:prstGeom>
              <a:solidFill>
                <a:srgbClr val="660066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232" name="Oval 97"/>
              <p:cNvSpPr>
                <a:spLocks noChangeArrowheads="1"/>
              </p:cNvSpPr>
              <p:nvPr/>
            </p:nvSpPr>
            <p:spPr bwMode="auto">
              <a:xfrm>
                <a:off x="4641848" y="4826170"/>
                <a:ext cx="93662" cy="101600"/>
              </a:xfrm>
              <a:prstGeom prst="ellipse">
                <a:avLst/>
              </a:prstGeom>
              <a:solidFill>
                <a:srgbClr val="660066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226" name="Oval 99"/>
            <p:cNvSpPr>
              <a:spLocks noChangeArrowheads="1"/>
            </p:cNvSpPr>
            <p:nvPr/>
          </p:nvSpPr>
          <p:spPr bwMode="auto">
            <a:xfrm>
              <a:off x="4478335" y="5102395"/>
              <a:ext cx="92075" cy="1016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4608514" y="2706689"/>
            <a:ext cx="1450975" cy="2460625"/>
            <a:chOff x="3084513" y="2706688"/>
            <a:chExt cx="1450975" cy="2460625"/>
          </a:xfrm>
        </p:grpSpPr>
        <p:sp>
          <p:nvSpPr>
            <p:cNvPr id="93218" name="Line 91"/>
            <p:cNvSpPr>
              <a:spLocks noChangeShapeType="1"/>
            </p:cNvSpPr>
            <p:nvPr/>
          </p:nvSpPr>
          <p:spPr bwMode="auto">
            <a:xfrm>
              <a:off x="3084513" y="2706688"/>
              <a:ext cx="1450975" cy="2460625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19" name="Oval 98"/>
            <p:cNvSpPr>
              <a:spLocks noChangeArrowheads="1"/>
            </p:cNvSpPr>
            <p:nvPr/>
          </p:nvSpPr>
          <p:spPr bwMode="auto">
            <a:xfrm>
              <a:off x="4306888" y="4826001"/>
              <a:ext cx="92075" cy="1016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220" name="Oval 100"/>
            <p:cNvSpPr>
              <a:spLocks noChangeArrowheads="1"/>
            </p:cNvSpPr>
            <p:nvPr/>
          </p:nvSpPr>
          <p:spPr bwMode="auto">
            <a:xfrm>
              <a:off x="4184651" y="4579938"/>
              <a:ext cx="93662" cy="1016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221" name="Oval 101"/>
            <p:cNvSpPr>
              <a:spLocks noChangeArrowheads="1"/>
            </p:cNvSpPr>
            <p:nvPr/>
          </p:nvSpPr>
          <p:spPr bwMode="auto">
            <a:xfrm>
              <a:off x="3949701" y="4179888"/>
              <a:ext cx="92075" cy="1016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222" name="Oval 102"/>
            <p:cNvSpPr>
              <a:spLocks noChangeArrowheads="1"/>
            </p:cNvSpPr>
            <p:nvPr/>
          </p:nvSpPr>
          <p:spPr bwMode="auto">
            <a:xfrm>
              <a:off x="3735388" y="3838576"/>
              <a:ext cx="92075" cy="1016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223" name="Oval 103"/>
            <p:cNvSpPr>
              <a:spLocks noChangeArrowheads="1"/>
            </p:cNvSpPr>
            <p:nvPr/>
          </p:nvSpPr>
          <p:spPr bwMode="auto">
            <a:xfrm>
              <a:off x="3578226" y="3570288"/>
              <a:ext cx="92075" cy="1016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93224" name="Oval 104"/>
            <p:cNvSpPr>
              <a:spLocks noChangeArrowheads="1"/>
            </p:cNvSpPr>
            <p:nvPr/>
          </p:nvSpPr>
          <p:spPr bwMode="auto">
            <a:xfrm>
              <a:off x="3292476" y="3076576"/>
              <a:ext cx="92075" cy="1016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93194" name="Oval 105"/>
          <p:cNvSpPr>
            <a:spLocks noChangeArrowheads="1"/>
          </p:cNvSpPr>
          <p:nvPr/>
        </p:nvSpPr>
        <p:spPr bwMode="auto">
          <a:xfrm>
            <a:off x="4559301" y="2686050"/>
            <a:ext cx="92075" cy="101600"/>
          </a:xfrm>
          <a:prstGeom prst="ellipse">
            <a:avLst/>
          </a:prstGeom>
          <a:solidFill>
            <a:srgbClr val="660066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85004" name="Gruppo 122"/>
          <p:cNvGrpSpPr>
            <a:grpSpLocks/>
          </p:cNvGrpSpPr>
          <p:nvPr/>
        </p:nvGrpSpPr>
        <p:grpSpPr bwMode="auto">
          <a:xfrm>
            <a:off x="4581525" y="2076450"/>
            <a:ext cx="6616700" cy="4438650"/>
            <a:chOff x="3057521" y="2076517"/>
            <a:chExt cx="6617221" cy="4438753"/>
          </a:xfrm>
        </p:grpSpPr>
        <p:sp>
          <p:nvSpPr>
            <p:cNvPr id="93215" name="Text Box 7"/>
            <p:cNvSpPr txBox="1">
              <a:spLocks noChangeArrowheads="1"/>
            </p:cNvSpPr>
            <p:nvPr/>
          </p:nvSpPr>
          <p:spPr bwMode="auto">
            <a:xfrm>
              <a:off x="3057521" y="2076517"/>
              <a:ext cx="6617221" cy="79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CC"/>
                  </a:solidFill>
                  <a:latin typeface="Eras Light ITC" panose="020B0402030504020804" pitchFamily="34" charset="0"/>
                </a:rPr>
                <a:t>Al PUNTO </a:t>
              </a:r>
              <a:r>
                <a:rPr lang="it-IT" altLang="it-IT" sz="2000" b="1">
                  <a:solidFill>
                    <a:srgbClr val="0000CC"/>
                  </a:solidFill>
                  <a:latin typeface="Eras Light ITC" panose="020B0402030504020804" pitchFamily="34" charset="0"/>
                </a:rPr>
                <a:t>EQUIVALENTE</a:t>
              </a:r>
              <a:r>
                <a:rPr lang="it-IT" altLang="it-IT" sz="2500" b="1">
                  <a:solidFill>
                    <a:srgbClr val="0000CC"/>
                  </a:solidFill>
                  <a:latin typeface="Eras Light ITC" panose="020B0402030504020804" pitchFamily="34" charset="0"/>
                </a:rPr>
                <a:t> </a:t>
              </a:r>
              <a:r>
                <a:rPr lang="it-IT" altLang="it-IT" sz="2300">
                  <a:solidFill>
                    <a:srgbClr val="0000CC"/>
                  </a:solidFill>
                  <a:latin typeface="Eras Light ITC" panose="020B0402030504020804" pitchFamily="34" charset="0"/>
                </a:rPr>
                <a:t>(soluzione di NaCl)</a:t>
              </a:r>
              <a:r>
                <a:rPr lang="it-IT" altLang="it-IT" sz="2300">
                  <a:solidFill>
                    <a:srgbClr val="000000"/>
                  </a:solidFill>
                  <a:latin typeface="Eras Light ITC" panose="020B0402030504020804" pitchFamily="34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</a:t>
              </a:r>
              <a:r>
                <a:rPr lang="it-IT" altLang="it-IT" sz="2300" baseline="-250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</a:t>
              </a:r>
              <a:r>
                <a:rPr lang="it-IT" altLang="it-IT" sz="2300">
                  <a:solidFill>
                    <a:srgbClr val="000099"/>
                  </a:solidFill>
                  <a:latin typeface="Eras Light ITC" panose="020B0402030504020804" pitchFamily="34" charset="0"/>
                </a:rPr>
                <a:t> = </a:t>
              </a:r>
              <a:r>
                <a:rPr lang="it-IT" altLang="it-IT" sz="23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</a:t>
              </a:r>
              <a:r>
                <a:rPr lang="it-IT" altLang="it-IT" sz="2300" baseline="-250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(Na</a:t>
              </a:r>
              <a:r>
                <a:rPr lang="it-IT" altLang="it-IT" sz="1700" baseline="-100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+</a:t>
              </a:r>
              <a:r>
                <a:rPr lang="it-IT" altLang="it-IT" sz="2300" baseline="-250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)</a:t>
              </a:r>
              <a:r>
                <a:rPr lang="it-IT" altLang="it-IT" sz="23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 + </a:t>
              </a:r>
              <a:r>
                <a:rPr lang="it-IT" altLang="it-IT" sz="2300" baseline="-250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(Cl</a:t>
              </a:r>
              <a:r>
                <a:rPr lang="it-IT" altLang="it-IT" sz="2300" baseline="-60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-</a:t>
              </a:r>
              <a:r>
                <a:rPr lang="it-IT" altLang="it-IT" sz="2300" baseline="-25000">
                  <a:solidFill>
                    <a:srgbClr val="000099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)</a:t>
              </a:r>
            </a:p>
          </p:txBody>
        </p:sp>
        <p:sp>
          <p:nvSpPr>
            <p:cNvPr id="93216" name="Line 106"/>
            <p:cNvSpPr>
              <a:spLocks noChangeShapeType="1"/>
            </p:cNvSpPr>
            <p:nvPr/>
          </p:nvSpPr>
          <p:spPr bwMode="auto">
            <a:xfrm>
              <a:off x="4516435" y="5232570"/>
              <a:ext cx="7938" cy="623887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17" name="Rectangle 107"/>
            <p:cNvSpPr>
              <a:spLocks noChangeArrowheads="1"/>
            </p:cNvSpPr>
            <p:nvPr/>
          </p:nvSpPr>
          <p:spPr bwMode="auto">
            <a:xfrm>
              <a:off x="3357560" y="5754857"/>
              <a:ext cx="2335213" cy="7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i="1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Punto Equivalente</a:t>
              </a:r>
              <a:endParaRPr lang="it-IT" altLang="it-IT" sz="2300">
                <a:solidFill>
                  <a:srgbClr val="006600"/>
                </a:solidFill>
                <a:latin typeface="Eras Light ITC" panose="020B0402030504020804" pitchFamily="34" charset="0"/>
                <a:sym typeface="Symbol" panose="05050102010706020507" pitchFamily="18" charset="2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V</a:t>
              </a:r>
              <a:r>
                <a:rPr lang="it-IT" altLang="it-IT" sz="2300" baseline="-250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23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N</a:t>
              </a:r>
              <a:r>
                <a:rPr lang="it-IT" altLang="it-IT" sz="2300" baseline="-250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0</a:t>
              </a:r>
              <a:r>
                <a:rPr lang="it-IT" altLang="it-IT" sz="23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 = V</a:t>
              </a:r>
              <a:r>
                <a:rPr lang="it-IT" altLang="it-IT" sz="2300" baseline="-250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1</a:t>
              </a:r>
              <a:r>
                <a:rPr lang="it-IT" altLang="it-IT" sz="23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N</a:t>
              </a:r>
              <a:r>
                <a:rPr lang="it-IT" altLang="it-IT" sz="2300" baseline="-25000">
                  <a:solidFill>
                    <a:srgbClr val="0066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1</a:t>
              </a:r>
              <a:endParaRPr lang="it-IT" altLang="it-IT" sz="2300">
                <a:solidFill>
                  <a:srgbClr val="006600"/>
                </a:solidFill>
                <a:latin typeface="Eras Light ITC" panose="020B04020305040208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592514" y="1978026"/>
            <a:ext cx="4630737" cy="3870325"/>
            <a:chOff x="2068513" y="1978025"/>
            <a:chExt cx="4630737" cy="3870325"/>
          </a:xfrm>
        </p:grpSpPr>
        <p:sp>
          <p:nvSpPr>
            <p:cNvPr id="93200" name="Line 79"/>
            <p:cNvSpPr>
              <a:spLocks noChangeShapeType="1"/>
            </p:cNvSpPr>
            <p:nvPr/>
          </p:nvSpPr>
          <p:spPr bwMode="auto">
            <a:xfrm flipH="1" flipV="1">
              <a:off x="3084514" y="2369826"/>
              <a:ext cx="0" cy="3094315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01" name="Line 80"/>
            <p:cNvSpPr>
              <a:spLocks noChangeShapeType="1"/>
            </p:cNvSpPr>
            <p:nvPr/>
          </p:nvSpPr>
          <p:spPr bwMode="auto">
            <a:xfrm rot="5400000" flipV="1">
              <a:off x="4776788" y="3757577"/>
              <a:ext cx="0" cy="3384549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02" name="Line 81"/>
            <p:cNvSpPr>
              <a:spLocks noChangeShapeType="1"/>
            </p:cNvSpPr>
            <p:nvPr/>
          </p:nvSpPr>
          <p:spPr bwMode="auto">
            <a:xfrm>
              <a:off x="2816227" y="4752877"/>
              <a:ext cx="257175" cy="0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03" name="Line 82"/>
            <p:cNvSpPr>
              <a:spLocks noChangeShapeType="1"/>
            </p:cNvSpPr>
            <p:nvPr/>
          </p:nvSpPr>
          <p:spPr bwMode="auto">
            <a:xfrm>
              <a:off x="2816227" y="4187677"/>
              <a:ext cx="257175" cy="0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04" name="Line 83"/>
            <p:cNvSpPr>
              <a:spLocks noChangeShapeType="1"/>
            </p:cNvSpPr>
            <p:nvPr/>
          </p:nvSpPr>
          <p:spPr bwMode="auto">
            <a:xfrm>
              <a:off x="2816227" y="3620888"/>
              <a:ext cx="257175" cy="0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05" name="Line 84"/>
            <p:cNvSpPr>
              <a:spLocks noChangeShapeType="1"/>
            </p:cNvSpPr>
            <p:nvPr/>
          </p:nvSpPr>
          <p:spPr bwMode="auto">
            <a:xfrm>
              <a:off x="2816227" y="3055687"/>
              <a:ext cx="257175" cy="0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06" name="Line 85"/>
            <p:cNvSpPr>
              <a:spLocks noChangeShapeType="1"/>
            </p:cNvSpPr>
            <p:nvPr/>
          </p:nvSpPr>
          <p:spPr bwMode="auto">
            <a:xfrm>
              <a:off x="2816227" y="5319665"/>
              <a:ext cx="257175" cy="0"/>
            </a:xfrm>
            <a:prstGeom prst="line">
              <a:avLst/>
            </a:prstGeom>
            <a:noFill/>
            <a:ln w="4762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93207" name="Rectangle 86"/>
            <p:cNvSpPr>
              <a:spLocks noChangeArrowheads="1"/>
            </p:cNvSpPr>
            <p:nvPr/>
          </p:nvSpPr>
          <p:spPr bwMode="auto">
            <a:xfrm>
              <a:off x="2262189" y="2854057"/>
              <a:ext cx="581025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500</a:t>
              </a:r>
            </a:p>
          </p:txBody>
        </p:sp>
        <p:sp>
          <p:nvSpPr>
            <p:cNvPr id="93208" name="Rectangle 87"/>
            <p:cNvSpPr>
              <a:spLocks noChangeArrowheads="1"/>
            </p:cNvSpPr>
            <p:nvPr/>
          </p:nvSpPr>
          <p:spPr bwMode="auto">
            <a:xfrm>
              <a:off x="2262189" y="3414494"/>
              <a:ext cx="581025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400</a:t>
              </a:r>
            </a:p>
          </p:txBody>
        </p:sp>
        <p:sp>
          <p:nvSpPr>
            <p:cNvPr id="93209" name="Rectangle 88"/>
            <p:cNvSpPr>
              <a:spLocks noChangeArrowheads="1"/>
            </p:cNvSpPr>
            <p:nvPr/>
          </p:nvSpPr>
          <p:spPr bwMode="auto">
            <a:xfrm>
              <a:off x="2262189" y="3992396"/>
              <a:ext cx="581025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300</a:t>
              </a:r>
            </a:p>
          </p:txBody>
        </p:sp>
        <p:sp>
          <p:nvSpPr>
            <p:cNvPr id="93210" name="Rectangle 89"/>
            <p:cNvSpPr>
              <a:spLocks noChangeArrowheads="1"/>
            </p:cNvSpPr>
            <p:nvPr/>
          </p:nvSpPr>
          <p:spPr bwMode="auto">
            <a:xfrm>
              <a:off x="2262189" y="4552834"/>
              <a:ext cx="581025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200</a:t>
              </a:r>
            </a:p>
          </p:txBody>
        </p:sp>
        <p:sp>
          <p:nvSpPr>
            <p:cNvPr id="93211" name="Rectangle 90"/>
            <p:cNvSpPr>
              <a:spLocks noChangeArrowheads="1"/>
            </p:cNvSpPr>
            <p:nvPr/>
          </p:nvSpPr>
          <p:spPr bwMode="auto">
            <a:xfrm>
              <a:off x="2262189" y="5121210"/>
              <a:ext cx="581025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660066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100</a:t>
              </a:r>
            </a:p>
          </p:txBody>
        </p:sp>
        <p:sp>
          <p:nvSpPr>
            <p:cNvPr id="93212" name="Rectangle 108"/>
            <p:cNvSpPr>
              <a:spLocks noChangeArrowheads="1"/>
            </p:cNvSpPr>
            <p:nvPr/>
          </p:nvSpPr>
          <p:spPr bwMode="auto">
            <a:xfrm>
              <a:off x="5421313" y="5441914"/>
              <a:ext cx="1277937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ml NaOH</a:t>
              </a:r>
            </a:p>
          </p:txBody>
        </p:sp>
        <p:sp>
          <p:nvSpPr>
            <p:cNvPr id="93213" name="Rectangle 109"/>
            <p:cNvSpPr>
              <a:spLocks noChangeArrowheads="1"/>
            </p:cNvSpPr>
            <p:nvPr/>
          </p:nvSpPr>
          <p:spPr bwMode="auto">
            <a:xfrm>
              <a:off x="2068513" y="2311416"/>
              <a:ext cx="968375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</a:t>
              </a:r>
              <a:r>
                <a:rPr lang="it-IT" altLang="it-IT" sz="2300" b="1" baseline="30000">
                  <a:solidFill>
                    <a:srgbClr val="FF00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-1</a:t>
              </a:r>
              <a:r>
                <a:rPr lang="it-IT" altLang="it-IT" sz="2300" b="1">
                  <a:solidFill>
                    <a:srgbClr val="FF00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cm</a:t>
              </a:r>
              <a:r>
                <a:rPr lang="it-IT" altLang="it-IT" sz="2300" b="1" baseline="30000">
                  <a:solidFill>
                    <a:srgbClr val="FF00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2</a:t>
              </a:r>
            </a:p>
          </p:txBody>
        </p:sp>
        <p:sp>
          <p:nvSpPr>
            <p:cNvPr id="93214" name="Rectangle 110"/>
            <p:cNvSpPr>
              <a:spLocks noChangeArrowheads="1"/>
            </p:cNvSpPr>
            <p:nvPr/>
          </p:nvSpPr>
          <p:spPr bwMode="auto">
            <a:xfrm>
              <a:off x="2519361" y="1978025"/>
              <a:ext cx="306388" cy="40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Eras Light ITC" panose="020B0402030504020804" pitchFamily="34" charset="0"/>
                  <a:sym typeface="Symbol" panose="05050102010706020507" pitchFamily="18" charset="2"/>
                </a:rPr>
                <a:t></a:t>
              </a:r>
            </a:p>
          </p:txBody>
        </p:sp>
      </p:grpSp>
      <p:sp>
        <p:nvSpPr>
          <p:cNvPr id="85006" name="Rectangle 9"/>
          <p:cNvSpPr>
            <a:spLocks noChangeArrowheads="1"/>
          </p:cNvSpPr>
          <p:nvPr/>
        </p:nvSpPr>
        <p:spPr bwMode="auto">
          <a:xfrm>
            <a:off x="5583238" y="2921000"/>
            <a:ext cx="3103562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(H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3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O</a:t>
            </a:r>
            <a:r>
              <a:rPr lang="it-IT" altLang="it-IT" sz="1700" baseline="5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+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)=349,8 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2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(Cl</a:t>
            </a:r>
            <a:r>
              <a:rPr lang="it-IT" altLang="it-IT" sz="2300" baseline="50000">
                <a:solidFill>
                  <a:srgbClr val="000099"/>
                </a:solidFill>
                <a:latin typeface="Eras Light ITC" panose="020B0402030504020804" pitchFamily="34" charset="0"/>
              </a:rPr>
              <a:t>-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 = 76,3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(Na</a:t>
            </a:r>
            <a:r>
              <a:rPr lang="it-IT" altLang="it-IT" sz="1700" baseline="5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+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 = 50,1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   </a:t>
            </a:r>
          </a:p>
        </p:txBody>
      </p:sp>
      <p:sp>
        <p:nvSpPr>
          <p:cNvPr id="126" name="Rectangle 9"/>
          <p:cNvSpPr>
            <a:spLocks noChangeArrowheads="1"/>
          </p:cNvSpPr>
          <p:nvPr/>
        </p:nvSpPr>
        <p:spPr bwMode="auto">
          <a:xfrm>
            <a:off x="5737226" y="1208089"/>
            <a:ext cx="3103563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(H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3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O</a:t>
            </a:r>
            <a:r>
              <a:rPr lang="it-IT" altLang="it-IT" sz="1700" baseline="5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+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)=349,8 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2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(Cl</a:t>
            </a:r>
            <a:r>
              <a:rPr lang="it-IT" altLang="it-IT" sz="2300" baseline="50000">
                <a:solidFill>
                  <a:srgbClr val="000099"/>
                </a:solidFill>
                <a:latin typeface="Eras Light ITC" panose="020B0402030504020804" pitchFamily="34" charset="0"/>
              </a:rPr>
              <a:t>-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 = 76,3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5459414" y="2997200"/>
            <a:ext cx="295433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(Cl</a:t>
            </a:r>
            <a:r>
              <a:rPr lang="it-IT" altLang="it-IT" sz="2300" baseline="50000">
                <a:solidFill>
                  <a:srgbClr val="000099"/>
                </a:solidFill>
                <a:latin typeface="Eras Light ITC" panose="020B0402030504020804" pitchFamily="34" charset="0"/>
              </a:rPr>
              <a:t>-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 = 76,3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2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</a:t>
            </a:r>
            <a:r>
              <a:rPr lang="it-IT" altLang="it-IT" sz="2300" baseline="-25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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(Na</a:t>
            </a:r>
            <a:r>
              <a:rPr lang="it-IT" altLang="it-IT" sz="1700" baseline="5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+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) = 50,1 </a:t>
            </a:r>
            <a:r>
              <a:rPr lang="it-IT" altLang="it-IT" sz="2300" baseline="300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-1</a:t>
            </a:r>
            <a:r>
              <a:rPr lang="it-IT" altLang="it-IT" sz="2300">
                <a:solidFill>
                  <a:srgbClr val="000099"/>
                </a:solidFill>
                <a:latin typeface="Eras Light ITC" panose="020B0402030504020804" pitchFamily="34" charset="0"/>
                <a:sym typeface="Symbol" panose="05050102010706020507" pitchFamily="18" charset="2"/>
              </a:rPr>
              <a:t>cm  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8904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089"/>
    </mc:Choice>
    <mc:Fallback>
      <p:transition spd="slow" advTm="201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4997" grpId="0"/>
      <p:bldP spid="84998" grpId="0"/>
      <p:bldP spid="85006" grpId="0"/>
      <p:bldP spid="85006" grpId="1"/>
      <p:bldP spid="126" grpId="0"/>
      <p:bldP spid="126" grpId="1"/>
      <p:bldP spid="129" grpId="0"/>
      <p:bldP spid="1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WordArt 2"/>
          <p:cNvSpPr>
            <a:spLocks noChangeArrowheads="1" noChangeShapeType="1" noTextEdit="1"/>
          </p:cNvSpPr>
          <p:nvPr/>
        </p:nvSpPr>
        <p:spPr bwMode="auto">
          <a:xfrm>
            <a:off x="2255839" y="92075"/>
            <a:ext cx="7589837" cy="547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5400">
                  <a:solidFill>
                    <a:srgbClr val="CC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Teoria di Lewis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16075" y="822325"/>
            <a:ext cx="878205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700" b="1" dirty="0">
                <a:solidFill>
                  <a:srgbClr val="00FF00"/>
                </a:solidFill>
                <a:latin typeface="Arial" charset="0"/>
              </a:rPr>
              <a:t>ACIDO:</a:t>
            </a:r>
            <a:r>
              <a:rPr lang="it-IT" sz="26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sz="2600" dirty="0">
                <a:solidFill>
                  <a:srgbClr val="66FF99"/>
                </a:solidFill>
                <a:latin typeface="Arial" charset="0"/>
              </a:rPr>
              <a:t>qualunque sostanza che forma un legame dativo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dirty="0">
                <a:solidFill>
                  <a:srgbClr val="66FF99"/>
                </a:solidFill>
                <a:latin typeface="Arial" charset="0"/>
              </a:rPr>
              <a:t>		   funzionando da accettore della coppia di elettroni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616076" y="1819276"/>
            <a:ext cx="8632825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700" b="1" dirty="0">
                <a:solidFill>
                  <a:srgbClr val="FF6600"/>
                </a:solidFill>
                <a:latin typeface="Arial" charset="0"/>
              </a:rPr>
              <a:t>BASE:</a:t>
            </a:r>
            <a:r>
              <a:rPr lang="it-IT" sz="26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sz="2600" dirty="0">
                <a:solidFill>
                  <a:srgbClr val="FFCC66"/>
                </a:solidFill>
                <a:latin typeface="Arial" charset="0"/>
              </a:rPr>
              <a:t>qualunque sostanza che forma un legame dativo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dirty="0">
                <a:solidFill>
                  <a:srgbClr val="FFCC66"/>
                </a:solidFill>
                <a:latin typeface="Arial" charset="0"/>
              </a:rPr>
              <a:t>		  funzionando da donatore della coppia di elettroni</a:t>
            </a: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1524000" y="3668714"/>
            <a:ext cx="91265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b="1" dirty="0">
                <a:solidFill>
                  <a:srgbClr val="FFFF99"/>
                </a:solidFill>
                <a:latin typeface="Arial" pitchFamily="34" charset="0"/>
              </a:rPr>
              <a:t>N.B.</a:t>
            </a:r>
            <a:endParaRPr lang="it-IT" altLang="it-IT" sz="2600" dirty="0">
              <a:solidFill>
                <a:srgbClr val="FFFF99"/>
              </a:solidFill>
              <a:latin typeface="Arial" pitchFamily="34" charset="0"/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L'acido può anche non contenere H, perciò un acido di Lewis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può </a:t>
            </a:r>
            <a:r>
              <a:rPr lang="it-IT" altLang="it-IT" sz="2600" b="1" u="sng" dirty="0">
                <a:solidFill>
                  <a:srgbClr val="FFFF99"/>
                </a:solidFill>
                <a:latin typeface="Arial" pitchFamily="34" charset="0"/>
              </a:rPr>
              <a:t>NON ESSERE</a:t>
            </a: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 un acido di </a:t>
            </a:r>
            <a:r>
              <a:rPr lang="it-IT" altLang="it-IT" sz="2600" dirty="0" err="1">
                <a:solidFill>
                  <a:srgbClr val="FFFF99"/>
                </a:solidFill>
                <a:latin typeface="Arial" pitchFamily="34" charset="0"/>
              </a:rPr>
              <a:t>Brønsted</a:t>
            </a: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 (e di </a:t>
            </a:r>
            <a:r>
              <a:rPr lang="it-IT" altLang="it-IT" sz="2600" dirty="0" err="1">
                <a:solidFill>
                  <a:srgbClr val="FFFF99"/>
                </a:solidFill>
                <a:latin typeface="Arial" pitchFamily="34" charset="0"/>
              </a:rPr>
              <a:t>Arrhenius</a:t>
            </a: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).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621089" y="2784475"/>
            <a:ext cx="5062537" cy="1322388"/>
            <a:chOff x="2096374" y="2784476"/>
            <a:chExt cx="5062476" cy="1322387"/>
          </a:xfrm>
        </p:grpSpPr>
        <p:sp>
          <p:nvSpPr>
            <p:cNvPr id="62470" name="Oval 6"/>
            <p:cNvSpPr>
              <a:spLocks noChangeArrowheads="1"/>
            </p:cNvSpPr>
            <p:nvPr/>
          </p:nvSpPr>
          <p:spPr bwMode="auto">
            <a:xfrm>
              <a:off x="2483719" y="3467100"/>
              <a:ext cx="90486" cy="841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471" name="Oval 7"/>
            <p:cNvSpPr>
              <a:spLocks noChangeArrowheads="1"/>
            </p:cNvSpPr>
            <p:nvPr/>
          </p:nvSpPr>
          <p:spPr bwMode="auto">
            <a:xfrm>
              <a:off x="2483719" y="3330576"/>
              <a:ext cx="90486" cy="8255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472" name="Oval 8"/>
            <p:cNvSpPr>
              <a:spLocks noChangeArrowheads="1"/>
            </p:cNvSpPr>
            <p:nvPr/>
          </p:nvSpPr>
          <p:spPr bwMode="auto">
            <a:xfrm>
              <a:off x="2664692" y="3206751"/>
              <a:ext cx="92074" cy="8255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473" name="Oval 9"/>
            <p:cNvSpPr>
              <a:spLocks noChangeArrowheads="1"/>
            </p:cNvSpPr>
            <p:nvPr/>
          </p:nvSpPr>
          <p:spPr bwMode="auto">
            <a:xfrm>
              <a:off x="2796453" y="3213101"/>
              <a:ext cx="90487" cy="841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469" name="Text Box 5"/>
            <p:cNvSpPr txBox="1">
              <a:spLocks noChangeArrowheads="1"/>
            </p:cNvSpPr>
            <p:nvPr/>
          </p:nvSpPr>
          <p:spPr bwMode="auto">
            <a:xfrm>
              <a:off x="2096374" y="3179764"/>
              <a:ext cx="5062476" cy="534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600" dirty="0">
                  <a:solidFill>
                    <a:srgbClr val="CCCCFF"/>
                  </a:solidFill>
                  <a:latin typeface="Arial" charset="0"/>
                </a:rPr>
                <a:t> F  B   +    NH</a:t>
              </a:r>
              <a:r>
                <a:rPr lang="it-IT" sz="2600" baseline="-25000" dirty="0">
                  <a:solidFill>
                    <a:srgbClr val="CCCCFF"/>
                  </a:solidFill>
                  <a:latin typeface="Arial" charset="0"/>
                </a:rPr>
                <a:t>3</a:t>
              </a:r>
              <a:r>
                <a:rPr lang="it-IT" sz="2600" dirty="0">
                  <a:solidFill>
                    <a:srgbClr val="CCCCFF"/>
                  </a:solidFill>
                  <a:latin typeface="Arial" charset="0"/>
                </a:rPr>
                <a:t>			F</a:t>
              </a:r>
              <a:r>
                <a:rPr lang="it-IT" sz="2600" baseline="-25000" dirty="0">
                  <a:solidFill>
                    <a:srgbClr val="CCCCFF"/>
                  </a:solidFill>
                  <a:latin typeface="Arial" charset="0"/>
                </a:rPr>
                <a:t>3</a:t>
              </a:r>
              <a:r>
                <a:rPr lang="it-IT" sz="2600" dirty="0">
                  <a:solidFill>
                    <a:srgbClr val="CCCCFF"/>
                  </a:solidFill>
                  <a:latin typeface="Arial" charset="0"/>
                </a:rPr>
                <a:t>B	</a:t>
              </a:r>
              <a:r>
                <a:rPr lang="it-IT" sz="2600" dirty="0">
                  <a:solidFill>
                    <a:srgbClr val="CCCCFF"/>
                  </a:solidFill>
                  <a:latin typeface="Arial" charset="0"/>
                </a:rPr>
                <a:t> </a:t>
              </a:r>
              <a:r>
                <a:rPr lang="it-IT" sz="2600" dirty="0">
                  <a:solidFill>
                    <a:srgbClr val="CCCCFF"/>
                  </a:solidFill>
                  <a:latin typeface="Arial" charset="0"/>
                </a:rPr>
                <a:t>    NH</a:t>
              </a:r>
              <a:r>
                <a:rPr lang="it-IT" sz="2600" baseline="-25000" dirty="0">
                  <a:solidFill>
                    <a:srgbClr val="CCCCFF"/>
                  </a:solidFill>
                  <a:latin typeface="Arial" charset="0"/>
                </a:rPr>
                <a:t>3</a:t>
              </a:r>
              <a:endParaRPr lang="it-IT" sz="2600" baseline="50000" dirty="0">
                <a:solidFill>
                  <a:srgbClr val="CCCCFF"/>
                </a:solidFill>
                <a:latin typeface="Arial" charset="0"/>
              </a:endParaRPr>
            </a:p>
          </p:txBody>
        </p:sp>
        <p:sp>
          <p:nvSpPr>
            <p:cNvPr id="62476" name="Oval 12"/>
            <p:cNvSpPr>
              <a:spLocks noChangeArrowheads="1"/>
            </p:cNvSpPr>
            <p:nvPr/>
          </p:nvSpPr>
          <p:spPr bwMode="auto">
            <a:xfrm>
              <a:off x="3488594" y="3317876"/>
              <a:ext cx="92074" cy="841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477" name="Oval 13"/>
            <p:cNvSpPr>
              <a:spLocks noChangeArrowheads="1"/>
            </p:cNvSpPr>
            <p:nvPr/>
          </p:nvSpPr>
          <p:spPr bwMode="auto">
            <a:xfrm>
              <a:off x="3488594" y="3448050"/>
              <a:ext cx="92074" cy="841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478" name="Text Box 14"/>
            <p:cNvSpPr txBox="1">
              <a:spLocks noChangeArrowheads="1"/>
            </p:cNvSpPr>
            <p:nvPr/>
          </p:nvSpPr>
          <p:spPr bwMode="auto">
            <a:xfrm>
              <a:off x="2590080" y="3570288"/>
              <a:ext cx="315909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600" dirty="0">
                  <a:solidFill>
                    <a:srgbClr val="CCCCFF"/>
                  </a:solidFill>
                  <a:latin typeface="Arial" charset="0"/>
                </a:rPr>
                <a:t>F</a:t>
              </a:r>
              <a:endParaRPr lang="it-IT" sz="2600" baseline="50000" dirty="0">
                <a:solidFill>
                  <a:srgbClr val="CCCCFF"/>
                </a:solidFill>
                <a:latin typeface="Arial" charset="0"/>
              </a:endParaRPr>
            </a:p>
          </p:txBody>
        </p:sp>
        <p:sp>
          <p:nvSpPr>
            <p:cNvPr id="62479" name="Text Box 15"/>
            <p:cNvSpPr txBox="1">
              <a:spLocks noChangeArrowheads="1"/>
            </p:cNvSpPr>
            <p:nvPr/>
          </p:nvSpPr>
          <p:spPr bwMode="auto">
            <a:xfrm>
              <a:off x="2625005" y="2784476"/>
              <a:ext cx="315909" cy="53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600" dirty="0">
                  <a:solidFill>
                    <a:srgbClr val="CCCCFF"/>
                  </a:solidFill>
                  <a:latin typeface="Arial" charset="0"/>
                </a:rPr>
                <a:t>F</a:t>
              </a:r>
              <a:endParaRPr lang="it-IT" sz="2600" baseline="50000" dirty="0">
                <a:solidFill>
                  <a:srgbClr val="CCCCFF"/>
                </a:solidFill>
                <a:latin typeface="Arial" charset="0"/>
              </a:endParaRPr>
            </a:p>
          </p:txBody>
        </p:sp>
        <p:sp>
          <p:nvSpPr>
            <p:cNvPr id="62480" name="Line 16"/>
            <p:cNvSpPr>
              <a:spLocks noChangeShapeType="1"/>
            </p:cNvSpPr>
            <p:nvPr/>
          </p:nvSpPr>
          <p:spPr bwMode="auto">
            <a:xfrm>
              <a:off x="4434733" y="3451225"/>
              <a:ext cx="776279" cy="0"/>
            </a:xfrm>
            <a:prstGeom prst="line">
              <a:avLst/>
            </a:prstGeom>
            <a:noFill/>
            <a:ln w="47625">
              <a:solidFill>
                <a:srgbClr val="CCCC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2481" name="Line 17"/>
            <p:cNvSpPr>
              <a:spLocks noChangeShapeType="1"/>
            </p:cNvSpPr>
            <p:nvPr/>
          </p:nvSpPr>
          <p:spPr bwMode="auto">
            <a:xfrm flipH="1">
              <a:off x="6114288" y="3451225"/>
              <a:ext cx="295271" cy="0"/>
            </a:xfrm>
            <a:prstGeom prst="line">
              <a:avLst/>
            </a:prstGeom>
            <a:noFill/>
            <a:ln w="47625">
              <a:solidFill>
                <a:srgbClr val="CCCC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2664692" y="3568700"/>
              <a:ext cx="92074" cy="8255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2796453" y="3575050"/>
              <a:ext cx="90487" cy="8413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565275" y="5219701"/>
            <a:ext cx="90424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Invece, una </a:t>
            </a:r>
            <a:r>
              <a:rPr lang="it-IT" altLang="it-IT" sz="2600" b="1" u="sng" dirty="0">
                <a:solidFill>
                  <a:srgbClr val="FFFF99"/>
                </a:solidFill>
                <a:latin typeface="Arial" pitchFamily="34" charset="0"/>
              </a:rPr>
              <a:t>BASE</a:t>
            </a: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 di Lewis, avendo un </a:t>
            </a:r>
            <a:r>
              <a:rPr lang="it-IT" altLang="it-IT" sz="2600" i="1" dirty="0" err="1">
                <a:solidFill>
                  <a:srgbClr val="FFFF99"/>
                </a:solidFill>
                <a:latin typeface="Arial" pitchFamily="34" charset="0"/>
              </a:rPr>
              <a:t>lone</a:t>
            </a:r>
            <a:r>
              <a:rPr lang="it-IT" altLang="it-IT" sz="2600" i="1" dirty="0">
                <a:solidFill>
                  <a:srgbClr val="FFFF99"/>
                </a:solidFill>
                <a:latin typeface="Arial" pitchFamily="34" charset="0"/>
              </a:rPr>
              <a:t> </a:t>
            </a:r>
            <a:r>
              <a:rPr lang="it-IT" altLang="it-IT" sz="2600" i="1" dirty="0" err="1">
                <a:solidFill>
                  <a:srgbClr val="FFFF99"/>
                </a:solidFill>
                <a:latin typeface="Arial" pitchFamily="34" charset="0"/>
              </a:rPr>
              <a:t>pair</a:t>
            </a: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, può legare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un protone ed è perciò anche base di </a:t>
            </a:r>
            <a:r>
              <a:rPr lang="it-IT" altLang="it-IT" sz="2600" dirty="0" err="1">
                <a:solidFill>
                  <a:srgbClr val="FFFF99"/>
                </a:solidFill>
                <a:latin typeface="Arial" pitchFamily="34" charset="0"/>
              </a:rPr>
              <a:t>Brønsted</a:t>
            </a: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 (non però 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necessariamente di </a:t>
            </a:r>
            <a:r>
              <a:rPr lang="it-IT" altLang="it-IT" sz="2600" dirty="0" err="1">
                <a:solidFill>
                  <a:srgbClr val="FFFF99"/>
                </a:solidFill>
                <a:latin typeface="Arial" pitchFamily="34" charset="0"/>
              </a:rPr>
              <a:t>Arrhenius</a:t>
            </a:r>
            <a:r>
              <a:rPr lang="it-IT" altLang="it-IT" sz="2600" dirty="0">
                <a:solidFill>
                  <a:srgbClr val="FFFF99"/>
                </a:solidFill>
                <a:latin typeface="Arial" pitchFamily="34" charset="0"/>
              </a:rPr>
              <a:t>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7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42"/>
    </mc:Choice>
    <mc:Fallback>
      <p:transition spd="slow" advTm="17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67" grpId="0"/>
      <p:bldP spid="62468" grpId="0"/>
      <p:bldP spid="6248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7075489" y="4256089"/>
            <a:ext cx="593725" cy="904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0899" name="AutoShape 3"/>
          <p:cNvSpPr>
            <a:spLocks noChangeArrowheads="1"/>
          </p:cNvSpPr>
          <p:nvPr/>
        </p:nvSpPr>
        <p:spPr bwMode="auto">
          <a:xfrm flipV="1">
            <a:off x="6486525" y="5999164"/>
            <a:ext cx="1778000" cy="7143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23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04" y="11629"/>
                </a:moveTo>
                <a:cubicBezTo>
                  <a:pt x="8695" y="11366"/>
                  <a:pt x="8639" y="11084"/>
                  <a:pt x="8639" y="10800"/>
                </a:cubicBezTo>
                <a:cubicBezTo>
                  <a:pt x="8639" y="9606"/>
                  <a:pt x="9606" y="8639"/>
                  <a:pt x="10800" y="8639"/>
                </a:cubicBezTo>
                <a:cubicBezTo>
                  <a:pt x="11993" y="8639"/>
                  <a:pt x="12961" y="9606"/>
                  <a:pt x="12961" y="10800"/>
                </a:cubicBezTo>
                <a:cubicBezTo>
                  <a:pt x="12961" y="11084"/>
                  <a:pt x="12904" y="11366"/>
                  <a:pt x="12795" y="11629"/>
                </a:cubicBezTo>
                <a:lnTo>
                  <a:pt x="20772" y="14946"/>
                </a:lnTo>
                <a:cubicBezTo>
                  <a:pt x="21318" y="13632"/>
                  <a:pt x="21600" y="1222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2223"/>
                  <a:pt x="281" y="13632"/>
                  <a:pt x="827" y="14946"/>
                </a:cubicBezTo>
                <a:lnTo>
                  <a:pt x="8804" y="11629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>
            <a:off x="6515100" y="6102350"/>
            <a:ext cx="1720850" cy="330200"/>
          </a:xfrm>
          <a:prstGeom prst="ellipse">
            <a:avLst/>
          </a:prstGeom>
          <a:gradFill rotWithShape="0">
            <a:gsLst>
              <a:gs pos="0">
                <a:srgbClr val="FFC8AD"/>
              </a:gs>
              <a:gs pos="100000">
                <a:srgbClr val="FF9966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993300"/>
            </a:solidFill>
            <a:round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4051301" y="4302125"/>
            <a:ext cx="47466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4189414" y="4244976"/>
            <a:ext cx="14287" cy="150813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 flipH="1">
            <a:off x="4378325" y="4232276"/>
            <a:ext cx="14288" cy="180975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80904" name="Group 8"/>
          <p:cNvGrpSpPr>
            <a:grpSpLocks/>
          </p:cNvGrpSpPr>
          <p:nvPr/>
        </p:nvGrpSpPr>
        <p:grpSpPr bwMode="auto">
          <a:xfrm>
            <a:off x="3989389" y="141289"/>
            <a:ext cx="827087" cy="4732337"/>
            <a:chOff x="1728" y="1008"/>
            <a:chExt cx="868" cy="4968"/>
          </a:xfrm>
        </p:grpSpPr>
        <p:graphicFrame>
          <p:nvGraphicFramePr>
            <p:cNvPr id="80989" name="Object 9"/>
            <p:cNvGraphicFramePr>
              <a:graphicFrameLocks noChangeAspect="1"/>
            </p:cNvGraphicFramePr>
            <p:nvPr/>
          </p:nvGraphicFramePr>
          <p:xfrm>
            <a:off x="1728" y="1008"/>
            <a:ext cx="868" cy="4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Image" r:id="rId5" imgW="2833745" imgH="16214613" progId="Photoshop.Image.4">
                    <p:embed/>
                  </p:oleObj>
                </mc:Choice>
                <mc:Fallback>
                  <p:oleObj name="Image" r:id="rId5" imgW="2833745" imgH="16214613" progId="Photoshop.Image.4">
                    <p:embed/>
                    <p:pic>
                      <p:nvPicPr>
                        <p:cNvPr id="80989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008"/>
                          <a:ext cx="868" cy="4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0990" name="Group 10"/>
            <p:cNvGrpSpPr>
              <a:grpSpLocks/>
            </p:cNvGrpSpPr>
            <p:nvPr/>
          </p:nvGrpSpPr>
          <p:grpSpPr bwMode="auto">
            <a:xfrm>
              <a:off x="1963" y="1157"/>
              <a:ext cx="148" cy="3280"/>
              <a:chOff x="1963" y="1157"/>
              <a:chExt cx="148" cy="3280"/>
            </a:xfrm>
          </p:grpSpPr>
          <p:sp>
            <p:nvSpPr>
              <p:cNvPr id="80993" name="Line 11"/>
              <p:cNvSpPr>
                <a:spLocks noChangeShapeType="1"/>
              </p:cNvSpPr>
              <p:nvPr/>
            </p:nvSpPr>
            <p:spPr bwMode="auto">
              <a:xfrm>
                <a:off x="1989" y="115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94" name="Line 12"/>
              <p:cNvSpPr>
                <a:spLocks noChangeShapeType="1"/>
              </p:cNvSpPr>
              <p:nvPr/>
            </p:nvSpPr>
            <p:spPr bwMode="auto">
              <a:xfrm>
                <a:off x="1989" y="122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95" name="Line 13"/>
              <p:cNvSpPr>
                <a:spLocks noChangeShapeType="1"/>
              </p:cNvSpPr>
              <p:nvPr/>
            </p:nvSpPr>
            <p:spPr bwMode="auto">
              <a:xfrm>
                <a:off x="1963" y="1296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96" name="Line 14"/>
              <p:cNvSpPr>
                <a:spLocks noChangeShapeType="1"/>
              </p:cNvSpPr>
              <p:nvPr/>
            </p:nvSpPr>
            <p:spPr bwMode="auto">
              <a:xfrm>
                <a:off x="1989" y="136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97" name="Line 15"/>
              <p:cNvSpPr>
                <a:spLocks noChangeShapeType="1"/>
              </p:cNvSpPr>
              <p:nvPr/>
            </p:nvSpPr>
            <p:spPr bwMode="auto">
              <a:xfrm>
                <a:off x="1989" y="143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98" name="Line 16"/>
              <p:cNvSpPr>
                <a:spLocks noChangeShapeType="1"/>
              </p:cNvSpPr>
              <p:nvPr/>
            </p:nvSpPr>
            <p:spPr bwMode="auto">
              <a:xfrm>
                <a:off x="1989" y="150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99" name="Line 17"/>
              <p:cNvSpPr>
                <a:spLocks noChangeShapeType="1"/>
              </p:cNvSpPr>
              <p:nvPr/>
            </p:nvSpPr>
            <p:spPr bwMode="auto">
              <a:xfrm>
                <a:off x="1989" y="157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0" name="Line 18"/>
              <p:cNvSpPr>
                <a:spLocks noChangeShapeType="1"/>
              </p:cNvSpPr>
              <p:nvPr/>
            </p:nvSpPr>
            <p:spPr bwMode="auto">
              <a:xfrm>
                <a:off x="1963" y="1645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1" name="Line 19"/>
              <p:cNvSpPr>
                <a:spLocks noChangeShapeType="1"/>
              </p:cNvSpPr>
              <p:nvPr/>
            </p:nvSpPr>
            <p:spPr bwMode="auto">
              <a:xfrm>
                <a:off x="1989" y="171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2" name="Line 20"/>
              <p:cNvSpPr>
                <a:spLocks noChangeShapeType="1"/>
              </p:cNvSpPr>
              <p:nvPr/>
            </p:nvSpPr>
            <p:spPr bwMode="auto">
              <a:xfrm>
                <a:off x="1989" y="178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3" name="Line 21"/>
              <p:cNvSpPr>
                <a:spLocks noChangeShapeType="1"/>
              </p:cNvSpPr>
              <p:nvPr/>
            </p:nvSpPr>
            <p:spPr bwMode="auto">
              <a:xfrm>
                <a:off x="1989" y="185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4" name="Line 22"/>
              <p:cNvSpPr>
                <a:spLocks noChangeShapeType="1"/>
              </p:cNvSpPr>
              <p:nvPr/>
            </p:nvSpPr>
            <p:spPr bwMode="auto">
              <a:xfrm>
                <a:off x="1989" y="192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5" name="Line 23"/>
              <p:cNvSpPr>
                <a:spLocks noChangeShapeType="1"/>
              </p:cNvSpPr>
              <p:nvPr/>
            </p:nvSpPr>
            <p:spPr bwMode="auto">
              <a:xfrm>
                <a:off x="1963" y="1994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6" name="Line 24"/>
              <p:cNvSpPr>
                <a:spLocks noChangeShapeType="1"/>
              </p:cNvSpPr>
              <p:nvPr/>
            </p:nvSpPr>
            <p:spPr bwMode="auto">
              <a:xfrm>
                <a:off x="1989" y="206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7" name="Line 25"/>
              <p:cNvSpPr>
                <a:spLocks noChangeShapeType="1"/>
              </p:cNvSpPr>
              <p:nvPr/>
            </p:nvSpPr>
            <p:spPr bwMode="auto">
              <a:xfrm>
                <a:off x="1989" y="213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8" name="Line 26"/>
              <p:cNvSpPr>
                <a:spLocks noChangeShapeType="1"/>
              </p:cNvSpPr>
              <p:nvPr/>
            </p:nvSpPr>
            <p:spPr bwMode="auto">
              <a:xfrm>
                <a:off x="1989" y="2203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09" name="Line 27"/>
              <p:cNvSpPr>
                <a:spLocks noChangeShapeType="1"/>
              </p:cNvSpPr>
              <p:nvPr/>
            </p:nvSpPr>
            <p:spPr bwMode="auto">
              <a:xfrm>
                <a:off x="1989" y="2273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0" name="Line 28"/>
              <p:cNvSpPr>
                <a:spLocks noChangeShapeType="1"/>
              </p:cNvSpPr>
              <p:nvPr/>
            </p:nvSpPr>
            <p:spPr bwMode="auto">
              <a:xfrm>
                <a:off x="1963" y="2343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1" name="Line 29"/>
              <p:cNvSpPr>
                <a:spLocks noChangeShapeType="1"/>
              </p:cNvSpPr>
              <p:nvPr/>
            </p:nvSpPr>
            <p:spPr bwMode="auto">
              <a:xfrm>
                <a:off x="1989" y="2413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2" name="Line 30"/>
              <p:cNvSpPr>
                <a:spLocks noChangeShapeType="1"/>
              </p:cNvSpPr>
              <p:nvPr/>
            </p:nvSpPr>
            <p:spPr bwMode="auto">
              <a:xfrm>
                <a:off x="1989" y="248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3" name="Line 31"/>
              <p:cNvSpPr>
                <a:spLocks noChangeShapeType="1"/>
              </p:cNvSpPr>
              <p:nvPr/>
            </p:nvSpPr>
            <p:spPr bwMode="auto">
              <a:xfrm>
                <a:off x="1989" y="255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4" name="Line 32"/>
              <p:cNvSpPr>
                <a:spLocks noChangeShapeType="1"/>
              </p:cNvSpPr>
              <p:nvPr/>
            </p:nvSpPr>
            <p:spPr bwMode="auto">
              <a:xfrm>
                <a:off x="1989" y="262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5" name="Line 33"/>
              <p:cNvSpPr>
                <a:spLocks noChangeShapeType="1"/>
              </p:cNvSpPr>
              <p:nvPr/>
            </p:nvSpPr>
            <p:spPr bwMode="auto">
              <a:xfrm>
                <a:off x="1963" y="2692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6" name="Line 34"/>
              <p:cNvSpPr>
                <a:spLocks noChangeShapeType="1"/>
              </p:cNvSpPr>
              <p:nvPr/>
            </p:nvSpPr>
            <p:spPr bwMode="auto">
              <a:xfrm>
                <a:off x="1989" y="276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7" name="Line 35"/>
              <p:cNvSpPr>
                <a:spLocks noChangeShapeType="1"/>
              </p:cNvSpPr>
              <p:nvPr/>
            </p:nvSpPr>
            <p:spPr bwMode="auto">
              <a:xfrm>
                <a:off x="1989" y="283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8" name="Line 36"/>
              <p:cNvSpPr>
                <a:spLocks noChangeShapeType="1"/>
              </p:cNvSpPr>
              <p:nvPr/>
            </p:nvSpPr>
            <p:spPr bwMode="auto">
              <a:xfrm>
                <a:off x="1989" y="290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19" name="Line 37"/>
              <p:cNvSpPr>
                <a:spLocks noChangeShapeType="1"/>
              </p:cNvSpPr>
              <p:nvPr/>
            </p:nvSpPr>
            <p:spPr bwMode="auto">
              <a:xfrm>
                <a:off x="1989" y="297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0" name="Line 38"/>
              <p:cNvSpPr>
                <a:spLocks noChangeShapeType="1"/>
              </p:cNvSpPr>
              <p:nvPr/>
            </p:nvSpPr>
            <p:spPr bwMode="auto">
              <a:xfrm>
                <a:off x="1963" y="3041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1" name="Line 39"/>
              <p:cNvSpPr>
                <a:spLocks noChangeShapeType="1"/>
              </p:cNvSpPr>
              <p:nvPr/>
            </p:nvSpPr>
            <p:spPr bwMode="auto">
              <a:xfrm>
                <a:off x="1989" y="311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2" name="Line 40"/>
              <p:cNvSpPr>
                <a:spLocks noChangeShapeType="1"/>
              </p:cNvSpPr>
              <p:nvPr/>
            </p:nvSpPr>
            <p:spPr bwMode="auto">
              <a:xfrm>
                <a:off x="1989" y="318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3" name="Line 41"/>
              <p:cNvSpPr>
                <a:spLocks noChangeShapeType="1"/>
              </p:cNvSpPr>
              <p:nvPr/>
            </p:nvSpPr>
            <p:spPr bwMode="auto">
              <a:xfrm>
                <a:off x="1989" y="325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4" name="Line 42"/>
              <p:cNvSpPr>
                <a:spLocks noChangeShapeType="1"/>
              </p:cNvSpPr>
              <p:nvPr/>
            </p:nvSpPr>
            <p:spPr bwMode="auto">
              <a:xfrm>
                <a:off x="1989" y="332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5" name="Line 43"/>
              <p:cNvSpPr>
                <a:spLocks noChangeShapeType="1"/>
              </p:cNvSpPr>
              <p:nvPr/>
            </p:nvSpPr>
            <p:spPr bwMode="auto">
              <a:xfrm>
                <a:off x="1963" y="3390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6" name="Line 44"/>
              <p:cNvSpPr>
                <a:spLocks noChangeShapeType="1"/>
              </p:cNvSpPr>
              <p:nvPr/>
            </p:nvSpPr>
            <p:spPr bwMode="auto">
              <a:xfrm>
                <a:off x="1989" y="345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7" name="Line 45"/>
              <p:cNvSpPr>
                <a:spLocks noChangeShapeType="1"/>
              </p:cNvSpPr>
              <p:nvPr/>
            </p:nvSpPr>
            <p:spPr bwMode="auto">
              <a:xfrm>
                <a:off x="1989" y="352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8" name="Line 46"/>
              <p:cNvSpPr>
                <a:spLocks noChangeShapeType="1"/>
              </p:cNvSpPr>
              <p:nvPr/>
            </p:nvSpPr>
            <p:spPr bwMode="auto">
              <a:xfrm>
                <a:off x="1989" y="359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29" name="Line 47"/>
              <p:cNvSpPr>
                <a:spLocks noChangeShapeType="1"/>
              </p:cNvSpPr>
              <p:nvPr/>
            </p:nvSpPr>
            <p:spPr bwMode="auto">
              <a:xfrm>
                <a:off x="1989" y="366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0" name="Line 48"/>
              <p:cNvSpPr>
                <a:spLocks noChangeShapeType="1"/>
              </p:cNvSpPr>
              <p:nvPr/>
            </p:nvSpPr>
            <p:spPr bwMode="auto">
              <a:xfrm>
                <a:off x="1963" y="3739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1" name="Line 49"/>
              <p:cNvSpPr>
                <a:spLocks noChangeShapeType="1"/>
              </p:cNvSpPr>
              <p:nvPr/>
            </p:nvSpPr>
            <p:spPr bwMode="auto">
              <a:xfrm>
                <a:off x="1989" y="380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2" name="Line 50"/>
              <p:cNvSpPr>
                <a:spLocks noChangeShapeType="1"/>
              </p:cNvSpPr>
              <p:nvPr/>
            </p:nvSpPr>
            <p:spPr bwMode="auto">
              <a:xfrm>
                <a:off x="1989" y="387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3" name="Line 51"/>
              <p:cNvSpPr>
                <a:spLocks noChangeShapeType="1"/>
              </p:cNvSpPr>
              <p:nvPr/>
            </p:nvSpPr>
            <p:spPr bwMode="auto">
              <a:xfrm>
                <a:off x="1989" y="394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4" name="Line 52"/>
              <p:cNvSpPr>
                <a:spLocks noChangeShapeType="1"/>
              </p:cNvSpPr>
              <p:nvPr/>
            </p:nvSpPr>
            <p:spPr bwMode="auto">
              <a:xfrm>
                <a:off x="1989" y="401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5" name="Line 53"/>
              <p:cNvSpPr>
                <a:spLocks noChangeShapeType="1"/>
              </p:cNvSpPr>
              <p:nvPr/>
            </p:nvSpPr>
            <p:spPr bwMode="auto">
              <a:xfrm>
                <a:off x="1963" y="4088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6" name="Line 54"/>
              <p:cNvSpPr>
                <a:spLocks noChangeShapeType="1"/>
              </p:cNvSpPr>
              <p:nvPr/>
            </p:nvSpPr>
            <p:spPr bwMode="auto">
              <a:xfrm>
                <a:off x="1989" y="415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7" name="Line 55"/>
              <p:cNvSpPr>
                <a:spLocks noChangeShapeType="1"/>
              </p:cNvSpPr>
              <p:nvPr/>
            </p:nvSpPr>
            <p:spPr bwMode="auto">
              <a:xfrm>
                <a:off x="1989" y="422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8" name="Line 56"/>
              <p:cNvSpPr>
                <a:spLocks noChangeShapeType="1"/>
              </p:cNvSpPr>
              <p:nvPr/>
            </p:nvSpPr>
            <p:spPr bwMode="auto">
              <a:xfrm>
                <a:off x="1989" y="429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39" name="Line 57"/>
              <p:cNvSpPr>
                <a:spLocks noChangeShapeType="1"/>
              </p:cNvSpPr>
              <p:nvPr/>
            </p:nvSpPr>
            <p:spPr bwMode="auto">
              <a:xfrm>
                <a:off x="1989" y="436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1040" name="Line 58"/>
              <p:cNvSpPr>
                <a:spLocks noChangeShapeType="1"/>
              </p:cNvSpPr>
              <p:nvPr/>
            </p:nvSpPr>
            <p:spPr bwMode="auto">
              <a:xfrm>
                <a:off x="1963" y="4437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80991" name="Line 59"/>
            <p:cNvSpPr>
              <a:spLocks noChangeShapeType="1"/>
            </p:cNvSpPr>
            <p:nvPr/>
          </p:nvSpPr>
          <p:spPr bwMode="auto">
            <a:xfrm>
              <a:off x="1989" y="4499"/>
              <a:ext cx="96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0992" name="Line 60"/>
            <p:cNvSpPr>
              <a:spLocks noChangeShapeType="1"/>
            </p:cNvSpPr>
            <p:nvPr/>
          </p:nvSpPr>
          <p:spPr bwMode="auto">
            <a:xfrm>
              <a:off x="1989" y="4569"/>
              <a:ext cx="96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80905" name="Group 61"/>
          <p:cNvGrpSpPr>
            <a:grpSpLocks/>
          </p:cNvGrpSpPr>
          <p:nvPr/>
        </p:nvGrpSpPr>
        <p:grpSpPr bwMode="auto">
          <a:xfrm>
            <a:off x="3394075" y="4256089"/>
            <a:ext cx="1784350" cy="2465387"/>
            <a:chOff x="1104" y="5328"/>
            <a:chExt cx="1872" cy="2588"/>
          </a:xfrm>
        </p:grpSpPr>
        <p:sp>
          <p:nvSpPr>
            <p:cNvPr id="80985" name="AutoShape 62"/>
            <p:cNvSpPr>
              <a:spLocks noChangeArrowheads="1"/>
            </p:cNvSpPr>
            <p:nvPr/>
          </p:nvSpPr>
          <p:spPr bwMode="auto">
            <a:xfrm flipV="1">
              <a:off x="1110" y="7158"/>
              <a:ext cx="1866" cy="7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232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8804" y="11629"/>
                  </a:moveTo>
                  <a:cubicBezTo>
                    <a:pt x="8695" y="11366"/>
                    <a:pt x="8639" y="11084"/>
                    <a:pt x="8639" y="10800"/>
                  </a:cubicBezTo>
                  <a:cubicBezTo>
                    <a:pt x="8639" y="9606"/>
                    <a:pt x="9606" y="8639"/>
                    <a:pt x="10800" y="8639"/>
                  </a:cubicBezTo>
                  <a:cubicBezTo>
                    <a:pt x="11993" y="8639"/>
                    <a:pt x="12961" y="9606"/>
                    <a:pt x="12961" y="10800"/>
                  </a:cubicBezTo>
                  <a:cubicBezTo>
                    <a:pt x="12961" y="11084"/>
                    <a:pt x="12904" y="11366"/>
                    <a:pt x="12795" y="11629"/>
                  </a:cubicBezTo>
                  <a:lnTo>
                    <a:pt x="20772" y="14946"/>
                  </a:lnTo>
                  <a:cubicBezTo>
                    <a:pt x="21318" y="13632"/>
                    <a:pt x="21600" y="12223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223"/>
                    <a:pt x="281" y="13632"/>
                    <a:pt x="827" y="14946"/>
                  </a:cubicBezTo>
                  <a:lnTo>
                    <a:pt x="8804" y="11629"/>
                  </a:lnTo>
                  <a:close/>
                </a:path>
              </a:pathLst>
            </a:custGeom>
            <a:solidFill>
              <a:srgbClr val="9900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0986" name="Oval 63"/>
            <p:cNvSpPr>
              <a:spLocks noChangeArrowheads="1"/>
            </p:cNvSpPr>
            <p:nvPr/>
          </p:nvSpPr>
          <p:spPr bwMode="auto">
            <a:xfrm>
              <a:off x="1140" y="7266"/>
              <a:ext cx="1806" cy="348"/>
            </a:xfrm>
            <a:prstGeom prst="ellipse">
              <a:avLst/>
            </a:prstGeom>
            <a:gradFill rotWithShape="0">
              <a:gsLst>
                <a:gs pos="0">
                  <a:srgbClr val="BE5C7D"/>
                </a:gs>
                <a:gs pos="100000">
                  <a:srgbClr val="9900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6600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0987" name="Freeform 64"/>
            <p:cNvSpPr>
              <a:spLocks/>
            </p:cNvSpPr>
            <p:nvPr/>
          </p:nvSpPr>
          <p:spPr bwMode="auto">
            <a:xfrm>
              <a:off x="1104" y="5376"/>
              <a:ext cx="1872" cy="2540"/>
            </a:xfrm>
            <a:custGeom>
              <a:avLst/>
              <a:gdLst>
                <a:gd name="T0" fmla="*/ 6140 w 1630"/>
                <a:gd name="T1" fmla="*/ 2 h 2120"/>
                <a:gd name="T2" fmla="*/ 6140 w 1630"/>
                <a:gd name="T3" fmla="*/ 10297 h 2120"/>
                <a:gd name="T4" fmla="*/ 1549 w 1630"/>
                <a:gd name="T5" fmla="*/ 29318 h 2120"/>
                <a:gd name="T6" fmla="*/ 714 w 1630"/>
                <a:gd name="T7" fmla="*/ 33709 h 2120"/>
                <a:gd name="T8" fmla="*/ 358 w 1630"/>
                <a:gd name="T9" fmla="*/ 35924 h 2120"/>
                <a:gd name="T10" fmla="*/ 2 w 1630"/>
                <a:gd name="T11" fmla="*/ 38295 h 2120"/>
                <a:gd name="T12" fmla="*/ 0 w 1630"/>
                <a:gd name="T13" fmla="*/ 38881 h 2120"/>
                <a:gd name="T14" fmla="*/ 52 w 1630"/>
                <a:gd name="T15" fmla="*/ 39481 h 2120"/>
                <a:gd name="T16" fmla="*/ 144 w 1630"/>
                <a:gd name="T17" fmla="*/ 40114 h 2120"/>
                <a:gd name="T18" fmla="*/ 326 w 1630"/>
                <a:gd name="T19" fmla="*/ 40647 h 2120"/>
                <a:gd name="T20" fmla="*/ 701 w 1630"/>
                <a:gd name="T21" fmla="*/ 41521 h 2120"/>
                <a:gd name="T22" fmla="*/ 1200 w 1630"/>
                <a:gd name="T23" fmla="*/ 42323 h 2120"/>
                <a:gd name="T24" fmla="*/ 1671 w 1630"/>
                <a:gd name="T25" fmla="*/ 42928 h 2120"/>
                <a:gd name="T26" fmla="*/ 2153 w 1630"/>
                <a:gd name="T27" fmla="*/ 43468 h 2120"/>
                <a:gd name="T28" fmla="*/ 2693 w 1630"/>
                <a:gd name="T29" fmla="*/ 43936 h 2120"/>
                <a:gd name="T30" fmla="*/ 3339 w 1630"/>
                <a:gd name="T31" fmla="*/ 44346 h 2120"/>
                <a:gd name="T32" fmla="*/ 3911 w 1630"/>
                <a:gd name="T33" fmla="*/ 44705 h 2120"/>
                <a:gd name="T34" fmla="*/ 4479 w 1630"/>
                <a:gd name="T35" fmla="*/ 44988 h 2120"/>
                <a:gd name="T36" fmla="*/ 5165 w 1630"/>
                <a:gd name="T37" fmla="*/ 45287 h 2120"/>
                <a:gd name="T38" fmla="*/ 5857 w 1630"/>
                <a:gd name="T39" fmla="*/ 45496 h 2120"/>
                <a:gd name="T40" fmla="*/ 6599 w 1630"/>
                <a:gd name="T41" fmla="*/ 45662 h 2120"/>
                <a:gd name="T42" fmla="*/ 7100 w 1630"/>
                <a:gd name="T43" fmla="*/ 45713 h 2120"/>
                <a:gd name="T44" fmla="*/ 7792 w 1630"/>
                <a:gd name="T45" fmla="*/ 45784 h 2120"/>
                <a:gd name="T46" fmla="*/ 9301 w 1630"/>
                <a:gd name="T47" fmla="*/ 45784 h 2120"/>
                <a:gd name="T48" fmla="*/ 9977 w 1630"/>
                <a:gd name="T49" fmla="*/ 45713 h 2120"/>
                <a:gd name="T50" fmla="*/ 10619 w 1630"/>
                <a:gd name="T51" fmla="*/ 45657 h 2120"/>
                <a:gd name="T52" fmla="*/ 11283 w 1630"/>
                <a:gd name="T53" fmla="*/ 45444 h 2120"/>
                <a:gd name="T54" fmla="*/ 11920 w 1630"/>
                <a:gd name="T55" fmla="*/ 45287 h 2120"/>
                <a:gd name="T56" fmla="*/ 12476 w 1630"/>
                <a:gd name="T57" fmla="*/ 45066 h 2120"/>
                <a:gd name="T58" fmla="*/ 13041 w 1630"/>
                <a:gd name="T59" fmla="*/ 44787 h 2120"/>
                <a:gd name="T60" fmla="*/ 13700 w 1630"/>
                <a:gd name="T61" fmla="*/ 44437 h 2120"/>
                <a:gd name="T62" fmla="*/ 14303 w 1630"/>
                <a:gd name="T63" fmla="*/ 44016 h 2120"/>
                <a:gd name="T64" fmla="*/ 14866 w 1630"/>
                <a:gd name="T65" fmla="*/ 43505 h 2120"/>
                <a:gd name="T66" fmla="*/ 15450 w 1630"/>
                <a:gd name="T67" fmla="*/ 42936 h 2120"/>
                <a:gd name="T68" fmla="*/ 15857 w 1630"/>
                <a:gd name="T69" fmla="*/ 42417 h 2120"/>
                <a:gd name="T70" fmla="*/ 16242 w 1630"/>
                <a:gd name="T71" fmla="*/ 41875 h 2120"/>
                <a:gd name="T72" fmla="*/ 16618 w 1630"/>
                <a:gd name="T73" fmla="*/ 41165 h 2120"/>
                <a:gd name="T74" fmla="*/ 16859 w 1630"/>
                <a:gd name="T75" fmla="*/ 40577 h 2120"/>
                <a:gd name="T76" fmla="*/ 17016 w 1630"/>
                <a:gd name="T77" fmla="*/ 40127 h 2120"/>
                <a:gd name="T78" fmla="*/ 17091 w 1630"/>
                <a:gd name="T79" fmla="*/ 39693 h 2120"/>
                <a:gd name="T80" fmla="*/ 17135 w 1630"/>
                <a:gd name="T81" fmla="*/ 39158 h 2120"/>
                <a:gd name="T82" fmla="*/ 17151 w 1630"/>
                <a:gd name="T83" fmla="*/ 38564 h 2120"/>
                <a:gd name="T84" fmla="*/ 16987 w 1630"/>
                <a:gd name="T85" fmla="*/ 36889 h 2120"/>
                <a:gd name="T86" fmla="*/ 16732 w 1630"/>
                <a:gd name="T87" fmla="*/ 34931 h 2120"/>
                <a:gd name="T88" fmla="*/ 16314 w 1630"/>
                <a:gd name="T89" fmla="*/ 32664 h 2120"/>
                <a:gd name="T90" fmla="*/ 15428 w 1630"/>
                <a:gd name="T91" fmla="*/ 28664 h 2120"/>
                <a:gd name="T92" fmla="*/ 11052 w 1630"/>
                <a:gd name="T93" fmla="*/ 10297 h 2120"/>
                <a:gd name="T94" fmla="*/ 11052 w 1630"/>
                <a:gd name="T95" fmla="*/ 0 h 2120"/>
                <a:gd name="T96" fmla="*/ 6140 w 1630"/>
                <a:gd name="T97" fmla="*/ 2 h 2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30"/>
                <a:gd name="T148" fmla="*/ 0 h 2120"/>
                <a:gd name="T149" fmla="*/ 1630 w 1630"/>
                <a:gd name="T150" fmla="*/ 2120 h 21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30" h="2120">
                  <a:moveTo>
                    <a:pt x="584" y="2"/>
                  </a:moveTo>
                  <a:lnTo>
                    <a:pt x="584" y="477"/>
                  </a:lnTo>
                  <a:lnTo>
                    <a:pt x="148" y="1357"/>
                  </a:lnTo>
                  <a:lnTo>
                    <a:pt x="68" y="1561"/>
                  </a:lnTo>
                  <a:lnTo>
                    <a:pt x="33" y="1663"/>
                  </a:lnTo>
                  <a:lnTo>
                    <a:pt x="2" y="1773"/>
                  </a:lnTo>
                  <a:lnTo>
                    <a:pt x="0" y="1800"/>
                  </a:lnTo>
                  <a:lnTo>
                    <a:pt x="5" y="1828"/>
                  </a:lnTo>
                  <a:lnTo>
                    <a:pt x="14" y="1857"/>
                  </a:lnTo>
                  <a:lnTo>
                    <a:pt x="31" y="1882"/>
                  </a:lnTo>
                  <a:lnTo>
                    <a:pt x="67" y="1922"/>
                  </a:lnTo>
                  <a:lnTo>
                    <a:pt x="114" y="1960"/>
                  </a:lnTo>
                  <a:lnTo>
                    <a:pt x="159" y="1987"/>
                  </a:lnTo>
                  <a:lnTo>
                    <a:pt x="205" y="2012"/>
                  </a:lnTo>
                  <a:lnTo>
                    <a:pt x="256" y="2034"/>
                  </a:lnTo>
                  <a:lnTo>
                    <a:pt x="318" y="2053"/>
                  </a:lnTo>
                  <a:lnTo>
                    <a:pt x="372" y="2070"/>
                  </a:lnTo>
                  <a:lnTo>
                    <a:pt x="426" y="2083"/>
                  </a:lnTo>
                  <a:lnTo>
                    <a:pt x="491" y="2097"/>
                  </a:lnTo>
                  <a:lnTo>
                    <a:pt x="557" y="2106"/>
                  </a:lnTo>
                  <a:lnTo>
                    <a:pt x="627" y="2114"/>
                  </a:lnTo>
                  <a:lnTo>
                    <a:pt x="676" y="2117"/>
                  </a:lnTo>
                  <a:lnTo>
                    <a:pt x="741" y="2120"/>
                  </a:lnTo>
                  <a:lnTo>
                    <a:pt x="885" y="2120"/>
                  </a:lnTo>
                  <a:lnTo>
                    <a:pt x="949" y="2117"/>
                  </a:lnTo>
                  <a:lnTo>
                    <a:pt x="1009" y="2113"/>
                  </a:lnTo>
                  <a:lnTo>
                    <a:pt x="1073" y="2104"/>
                  </a:lnTo>
                  <a:lnTo>
                    <a:pt x="1133" y="2097"/>
                  </a:lnTo>
                  <a:lnTo>
                    <a:pt x="1186" y="2087"/>
                  </a:lnTo>
                  <a:lnTo>
                    <a:pt x="1239" y="2073"/>
                  </a:lnTo>
                  <a:lnTo>
                    <a:pt x="1303" y="2057"/>
                  </a:lnTo>
                  <a:lnTo>
                    <a:pt x="1359" y="2037"/>
                  </a:lnTo>
                  <a:lnTo>
                    <a:pt x="1413" y="2015"/>
                  </a:lnTo>
                  <a:lnTo>
                    <a:pt x="1469" y="1988"/>
                  </a:lnTo>
                  <a:lnTo>
                    <a:pt x="1508" y="1964"/>
                  </a:lnTo>
                  <a:lnTo>
                    <a:pt x="1544" y="1939"/>
                  </a:lnTo>
                  <a:lnTo>
                    <a:pt x="1580" y="1906"/>
                  </a:lnTo>
                  <a:lnTo>
                    <a:pt x="1603" y="1879"/>
                  </a:lnTo>
                  <a:lnTo>
                    <a:pt x="1616" y="1858"/>
                  </a:lnTo>
                  <a:lnTo>
                    <a:pt x="1625" y="1838"/>
                  </a:lnTo>
                  <a:lnTo>
                    <a:pt x="1629" y="1813"/>
                  </a:lnTo>
                  <a:lnTo>
                    <a:pt x="1630" y="1785"/>
                  </a:lnTo>
                  <a:lnTo>
                    <a:pt x="1615" y="1708"/>
                  </a:lnTo>
                  <a:lnTo>
                    <a:pt x="1590" y="1617"/>
                  </a:lnTo>
                  <a:lnTo>
                    <a:pt x="1551" y="1512"/>
                  </a:lnTo>
                  <a:lnTo>
                    <a:pt x="1466" y="1327"/>
                  </a:lnTo>
                  <a:lnTo>
                    <a:pt x="1051" y="477"/>
                  </a:lnTo>
                  <a:lnTo>
                    <a:pt x="1051" y="0"/>
                  </a:lnTo>
                  <a:lnTo>
                    <a:pt x="584" y="2"/>
                  </a:lnTo>
                  <a:close/>
                </a:path>
              </a:pathLst>
            </a:custGeom>
            <a:noFill/>
            <a:ln w="57150" cmpd="sng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0988" name="Rectangle 65"/>
            <p:cNvSpPr>
              <a:spLocks noChangeArrowheads="1"/>
            </p:cNvSpPr>
            <p:nvPr/>
          </p:nvSpPr>
          <p:spPr bwMode="auto">
            <a:xfrm>
              <a:off x="1728" y="5328"/>
              <a:ext cx="624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80906" name="Line 66"/>
          <p:cNvSpPr>
            <a:spLocks noChangeShapeType="1"/>
          </p:cNvSpPr>
          <p:nvPr/>
        </p:nvSpPr>
        <p:spPr bwMode="auto">
          <a:xfrm>
            <a:off x="4189414" y="4246563"/>
            <a:ext cx="14287" cy="138112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07" name="Line 67"/>
          <p:cNvSpPr>
            <a:spLocks noChangeShapeType="1"/>
          </p:cNvSpPr>
          <p:nvPr/>
        </p:nvSpPr>
        <p:spPr bwMode="auto">
          <a:xfrm flipH="1">
            <a:off x="4379914" y="4238625"/>
            <a:ext cx="9525" cy="139700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08" name="Rectangle 68"/>
          <p:cNvSpPr>
            <a:spLocks noChangeArrowheads="1"/>
          </p:cNvSpPr>
          <p:nvPr/>
        </p:nvSpPr>
        <p:spPr bwMode="auto">
          <a:xfrm>
            <a:off x="4214814" y="542926"/>
            <a:ext cx="136525" cy="3286125"/>
          </a:xfrm>
          <a:prstGeom prst="rect">
            <a:avLst/>
          </a:prstGeom>
          <a:solidFill>
            <a:srgbClr val="CC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0909" name="AutoShape 69"/>
          <p:cNvSpPr>
            <a:spLocks noChangeArrowheads="1"/>
          </p:cNvSpPr>
          <p:nvPr/>
        </p:nvSpPr>
        <p:spPr bwMode="auto">
          <a:xfrm rot="5400000" flipH="1">
            <a:off x="4219576" y="3857626"/>
            <a:ext cx="123825" cy="127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76 w 21600"/>
              <a:gd name="T13" fmla="*/ 2576 h 21600"/>
              <a:gd name="T14" fmla="*/ 19024 w 21600"/>
              <a:gd name="T15" fmla="*/ 1902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552" y="21600"/>
                </a:lnTo>
                <a:lnTo>
                  <a:pt x="2004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10" name="AutoShape 70"/>
          <p:cNvSpPr>
            <a:spLocks noChangeArrowheads="1"/>
          </p:cNvSpPr>
          <p:nvPr/>
        </p:nvSpPr>
        <p:spPr bwMode="auto">
          <a:xfrm flipH="1">
            <a:off x="4227513" y="4010026"/>
            <a:ext cx="119062" cy="7969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688 w 21600"/>
              <a:gd name="T13" fmla="*/ 5688 h 21600"/>
              <a:gd name="T14" fmla="*/ 15912 w 21600"/>
              <a:gd name="T15" fmla="*/ 159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776" y="21600"/>
                </a:lnTo>
                <a:lnTo>
                  <a:pt x="1382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11" name="Line 71"/>
          <p:cNvSpPr>
            <a:spLocks noChangeShapeType="1"/>
          </p:cNvSpPr>
          <p:nvPr/>
        </p:nvSpPr>
        <p:spPr bwMode="auto">
          <a:xfrm>
            <a:off x="4225925" y="4000500"/>
            <a:ext cx="120650" cy="7938"/>
          </a:xfrm>
          <a:prstGeom prst="line">
            <a:avLst/>
          </a:prstGeom>
          <a:noFill/>
          <a:ln w="38100">
            <a:solidFill>
              <a:srgbClr val="CC330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12" name="AutoShape 72"/>
          <p:cNvSpPr>
            <a:spLocks noChangeArrowheads="1"/>
          </p:cNvSpPr>
          <p:nvPr/>
        </p:nvSpPr>
        <p:spPr bwMode="auto">
          <a:xfrm flipV="1">
            <a:off x="4187826" y="5032375"/>
            <a:ext cx="182563" cy="228600"/>
          </a:xfrm>
          <a:prstGeom prst="wedgeEllipseCallout">
            <a:avLst>
              <a:gd name="adj1" fmla="val 1560"/>
              <a:gd name="adj2" fmla="val 118750"/>
            </a:avLst>
          </a:prstGeom>
          <a:solidFill>
            <a:srgbClr val="CC33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54851" tIns="27426" rIns="54851" bIns="27426" anchor="ctr"/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000000"/>
              </a:solidFill>
            </a:endParaRPr>
          </a:p>
        </p:txBody>
      </p:sp>
      <p:sp>
        <p:nvSpPr>
          <p:cNvPr id="80913" name="Line 73"/>
          <p:cNvSpPr>
            <a:spLocks noChangeShapeType="1"/>
          </p:cNvSpPr>
          <p:nvPr/>
        </p:nvSpPr>
        <p:spPr bwMode="auto">
          <a:xfrm>
            <a:off x="7169151" y="4378325"/>
            <a:ext cx="47307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14" name="Line 74"/>
          <p:cNvSpPr>
            <a:spLocks noChangeShapeType="1"/>
          </p:cNvSpPr>
          <p:nvPr/>
        </p:nvSpPr>
        <p:spPr bwMode="auto">
          <a:xfrm>
            <a:off x="7305675" y="4321175"/>
            <a:ext cx="14288" cy="152400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15" name="Line 75"/>
          <p:cNvSpPr>
            <a:spLocks noChangeShapeType="1"/>
          </p:cNvSpPr>
          <p:nvPr/>
        </p:nvSpPr>
        <p:spPr bwMode="auto">
          <a:xfrm flipH="1">
            <a:off x="7494589" y="4310064"/>
            <a:ext cx="14287" cy="179387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80916" name="Group 76"/>
          <p:cNvGrpSpPr>
            <a:grpSpLocks/>
          </p:cNvGrpSpPr>
          <p:nvPr/>
        </p:nvGrpSpPr>
        <p:grpSpPr bwMode="auto">
          <a:xfrm>
            <a:off x="7105650" y="217489"/>
            <a:ext cx="827088" cy="4732337"/>
            <a:chOff x="1728" y="1008"/>
            <a:chExt cx="868" cy="4968"/>
          </a:xfrm>
        </p:grpSpPr>
        <p:graphicFrame>
          <p:nvGraphicFramePr>
            <p:cNvPr id="80933" name="Object 77"/>
            <p:cNvGraphicFramePr>
              <a:graphicFrameLocks noChangeAspect="1"/>
            </p:cNvGraphicFramePr>
            <p:nvPr/>
          </p:nvGraphicFramePr>
          <p:xfrm>
            <a:off x="1728" y="1008"/>
            <a:ext cx="868" cy="4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Image" r:id="rId7" imgW="2833745" imgH="16214613" progId="Photoshop.Image.4">
                    <p:embed/>
                  </p:oleObj>
                </mc:Choice>
                <mc:Fallback>
                  <p:oleObj name="Image" r:id="rId7" imgW="2833745" imgH="16214613" progId="Photoshop.Image.4">
                    <p:embed/>
                    <p:pic>
                      <p:nvPicPr>
                        <p:cNvPr id="80933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008"/>
                          <a:ext cx="868" cy="4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0934" name="Group 78"/>
            <p:cNvGrpSpPr>
              <a:grpSpLocks/>
            </p:cNvGrpSpPr>
            <p:nvPr/>
          </p:nvGrpSpPr>
          <p:grpSpPr bwMode="auto">
            <a:xfrm>
              <a:off x="1963" y="1157"/>
              <a:ext cx="148" cy="3280"/>
              <a:chOff x="1963" y="1157"/>
              <a:chExt cx="148" cy="3280"/>
            </a:xfrm>
          </p:grpSpPr>
          <p:sp>
            <p:nvSpPr>
              <p:cNvPr id="80937" name="Line 79"/>
              <p:cNvSpPr>
                <a:spLocks noChangeShapeType="1"/>
              </p:cNvSpPr>
              <p:nvPr/>
            </p:nvSpPr>
            <p:spPr bwMode="auto">
              <a:xfrm>
                <a:off x="1989" y="115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38" name="Line 80"/>
              <p:cNvSpPr>
                <a:spLocks noChangeShapeType="1"/>
              </p:cNvSpPr>
              <p:nvPr/>
            </p:nvSpPr>
            <p:spPr bwMode="auto">
              <a:xfrm>
                <a:off x="1989" y="122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39" name="Line 81"/>
              <p:cNvSpPr>
                <a:spLocks noChangeShapeType="1"/>
              </p:cNvSpPr>
              <p:nvPr/>
            </p:nvSpPr>
            <p:spPr bwMode="auto">
              <a:xfrm>
                <a:off x="1963" y="1296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0" name="Line 82"/>
              <p:cNvSpPr>
                <a:spLocks noChangeShapeType="1"/>
              </p:cNvSpPr>
              <p:nvPr/>
            </p:nvSpPr>
            <p:spPr bwMode="auto">
              <a:xfrm>
                <a:off x="1989" y="136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1" name="Line 83"/>
              <p:cNvSpPr>
                <a:spLocks noChangeShapeType="1"/>
              </p:cNvSpPr>
              <p:nvPr/>
            </p:nvSpPr>
            <p:spPr bwMode="auto">
              <a:xfrm>
                <a:off x="1989" y="143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2" name="Line 84"/>
              <p:cNvSpPr>
                <a:spLocks noChangeShapeType="1"/>
              </p:cNvSpPr>
              <p:nvPr/>
            </p:nvSpPr>
            <p:spPr bwMode="auto">
              <a:xfrm>
                <a:off x="1989" y="150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3" name="Line 85"/>
              <p:cNvSpPr>
                <a:spLocks noChangeShapeType="1"/>
              </p:cNvSpPr>
              <p:nvPr/>
            </p:nvSpPr>
            <p:spPr bwMode="auto">
              <a:xfrm>
                <a:off x="1989" y="157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4" name="Line 86"/>
              <p:cNvSpPr>
                <a:spLocks noChangeShapeType="1"/>
              </p:cNvSpPr>
              <p:nvPr/>
            </p:nvSpPr>
            <p:spPr bwMode="auto">
              <a:xfrm>
                <a:off x="1963" y="1645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5" name="Line 87"/>
              <p:cNvSpPr>
                <a:spLocks noChangeShapeType="1"/>
              </p:cNvSpPr>
              <p:nvPr/>
            </p:nvSpPr>
            <p:spPr bwMode="auto">
              <a:xfrm>
                <a:off x="1989" y="171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6" name="Line 88"/>
              <p:cNvSpPr>
                <a:spLocks noChangeShapeType="1"/>
              </p:cNvSpPr>
              <p:nvPr/>
            </p:nvSpPr>
            <p:spPr bwMode="auto">
              <a:xfrm>
                <a:off x="1989" y="1785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7" name="Line 89"/>
              <p:cNvSpPr>
                <a:spLocks noChangeShapeType="1"/>
              </p:cNvSpPr>
              <p:nvPr/>
            </p:nvSpPr>
            <p:spPr bwMode="auto">
              <a:xfrm>
                <a:off x="1989" y="185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8" name="Line 90"/>
              <p:cNvSpPr>
                <a:spLocks noChangeShapeType="1"/>
              </p:cNvSpPr>
              <p:nvPr/>
            </p:nvSpPr>
            <p:spPr bwMode="auto">
              <a:xfrm>
                <a:off x="1989" y="192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49" name="Line 91"/>
              <p:cNvSpPr>
                <a:spLocks noChangeShapeType="1"/>
              </p:cNvSpPr>
              <p:nvPr/>
            </p:nvSpPr>
            <p:spPr bwMode="auto">
              <a:xfrm>
                <a:off x="1963" y="1994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0" name="Line 92"/>
              <p:cNvSpPr>
                <a:spLocks noChangeShapeType="1"/>
              </p:cNvSpPr>
              <p:nvPr/>
            </p:nvSpPr>
            <p:spPr bwMode="auto">
              <a:xfrm>
                <a:off x="1989" y="206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1" name="Line 93"/>
              <p:cNvSpPr>
                <a:spLocks noChangeShapeType="1"/>
              </p:cNvSpPr>
              <p:nvPr/>
            </p:nvSpPr>
            <p:spPr bwMode="auto">
              <a:xfrm>
                <a:off x="1989" y="213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2" name="Line 94"/>
              <p:cNvSpPr>
                <a:spLocks noChangeShapeType="1"/>
              </p:cNvSpPr>
              <p:nvPr/>
            </p:nvSpPr>
            <p:spPr bwMode="auto">
              <a:xfrm>
                <a:off x="1989" y="2203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3" name="Line 95"/>
              <p:cNvSpPr>
                <a:spLocks noChangeShapeType="1"/>
              </p:cNvSpPr>
              <p:nvPr/>
            </p:nvSpPr>
            <p:spPr bwMode="auto">
              <a:xfrm>
                <a:off x="1989" y="2273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4" name="Line 96"/>
              <p:cNvSpPr>
                <a:spLocks noChangeShapeType="1"/>
              </p:cNvSpPr>
              <p:nvPr/>
            </p:nvSpPr>
            <p:spPr bwMode="auto">
              <a:xfrm>
                <a:off x="1963" y="2343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5" name="Line 97"/>
              <p:cNvSpPr>
                <a:spLocks noChangeShapeType="1"/>
              </p:cNvSpPr>
              <p:nvPr/>
            </p:nvSpPr>
            <p:spPr bwMode="auto">
              <a:xfrm>
                <a:off x="1989" y="2413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6" name="Line 98"/>
              <p:cNvSpPr>
                <a:spLocks noChangeShapeType="1"/>
              </p:cNvSpPr>
              <p:nvPr/>
            </p:nvSpPr>
            <p:spPr bwMode="auto">
              <a:xfrm>
                <a:off x="1989" y="248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7" name="Line 99"/>
              <p:cNvSpPr>
                <a:spLocks noChangeShapeType="1"/>
              </p:cNvSpPr>
              <p:nvPr/>
            </p:nvSpPr>
            <p:spPr bwMode="auto">
              <a:xfrm>
                <a:off x="1989" y="255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8" name="Line 100"/>
              <p:cNvSpPr>
                <a:spLocks noChangeShapeType="1"/>
              </p:cNvSpPr>
              <p:nvPr/>
            </p:nvSpPr>
            <p:spPr bwMode="auto">
              <a:xfrm>
                <a:off x="1989" y="262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59" name="Line 101"/>
              <p:cNvSpPr>
                <a:spLocks noChangeShapeType="1"/>
              </p:cNvSpPr>
              <p:nvPr/>
            </p:nvSpPr>
            <p:spPr bwMode="auto">
              <a:xfrm>
                <a:off x="1963" y="2692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0" name="Line 102"/>
              <p:cNvSpPr>
                <a:spLocks noChangeShapeType="1"/>
              </p:cNvSpPr>
              <p:nvPr/>
            </p:nvSpPr>
            <p:spPr bwMode="auto">
              <a:xfrm>
                <a:off x="1989" y="276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1" name="Line 103"/>
              <p:cNvSpPr>
                <a:spLocks noChangeShapeType="1"/>
              </p:cNvSpPr>
              <p:nvPr/>
            </p:nvSpPr>
            <p:spPr bwMode="auto">
              <a:xfrm>
                <a:off x="1989" y="283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2" name="Line 104"/>
              <p:cNvSpPr>
                <a:spLocks noChangeShapeType="1"/>
              </p:cNvSpPr>
              <p:nvPr/>
            </p:nvSpPr>
            <p:spPr bwMode="auto">
              <a:xfrm>
                <a:off x="1989" y="290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3" name="Line 105"/>
              <p:cNvSpPr>
                <a:spLocks noChangeShapeType="1"/>
              </p:cNvSpPr>
              <p:nvPr/>
            </p:nvSpPr>
            <p:spPr bwMode="auto">
              <a:xfrm>
                <a:off x="1989" y="297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4" name="Line 106"/>
              <p:cNvSpPr>
                <a:spLocks noChangeShapeType="1"/>
              </p:cNvSpPr>
              <p:nvPr/>
            </p:nvSpPr>
            <p:spPr bwMode="auto">
              <a:xfrm>
                <a:off x="1963" y="3041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5" name="Line 107"/>
              <p:cNvSpPr>
                <a:spLocks noChangeShapeType="1"/>
              </p:cNvSpPr>
              <p:nvPr/>
            </p:nvSpPr>
            <p:spPr bwMode="auto">
              <a:xfrm>
                <a:off x="1989" y="3111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6" name="Line 108"/>
              <p:cNvSpPr>
                <a:spLocks noChangeShapeType="1"/>
              </p:cNvSpPr>
              <p:nvPr/>
            </p:nvSpPr>
            <p:spPr bwMode="auto">
              <a:xfrm>
                <a:off x="1989" y="318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7" name="Line 109"/>
              <p:cNvSpPr>
                <a:spLocks noChangeShapeType="1"/>
              </p:cNvSpPr>
              <p:nvPr/>
            </p:nvSpPr>
            <p:spPr bwMode="auto">
              <a:xfrm>
                <a:off x="1989" y="325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8" name="Line 110"/>
              <p:cNvSpPr>
                <a:spLocks noChangeShapeType="1"/>
              </p:cNvSpPr>
              <p:nvPr/>
            </p:nvSpPr>
            <p:spPr bwMode="auto">
              <a:xfrm>
                <a:off x="1989" y="332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69" name="Line 111"/>
              <p:cNvSpPr>
                <a:spLocks noChangeShapeType="1"/>
              </p:cNvSpPr>
              <p:nvPr/>
            </p:nvSpPr>
            <p:spPr bwMode="auto">
              <a:xfrm>
                <a:off x="1963" y="3390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0" name="Line 112"/>
              <p:cNvSpPr>
                <a:spLocks noChangeShapeType="1"/>
              </p:cNvSpPr>
              <p:nvPr/>
            </p:nvSpPr>
            <p:spPr bwMode="auto">
              <a:xfrm>
                <a:off x="1989" y="345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1" name="Line 113"/>
              <p:cNvSpPr>
                <a:spLocks noChangeShapeType="1"/>
              </p:cNvSpPr>
              <p:nvPr/>
            </p:nvSpPr>
            <p:spPr bwMode="auto">
              <a:xfrm>
                <a:off x="1989" y="352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2" name="Line 114"/>
              <p:cNvSpPr>
                <a:spLocks noChangeShapeType="1"/>
              </p:cNvSpPr>
              <p:nvPr/>
            </p:nvSpPr>
            <p:spPr bwMode="auto">
              <a:xfrm>
                <a:off x="1989" y="359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3" name="Line 115"/>
              <p:cNvSpPr>
                <a:spLocks noChangeShapeType="1"/>
              </p:cNvSpPr>
              <p:nvPr/>
            </p:nvSpPr>
            <p:spPr bwMode="auto">
              <a:xfrm>
                <a:off x="1989" y="3669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4" name="Line 116"/>
              <p:cNvSpPr>
                <a:spLocks noChangeShapeType="1"/>
              </p:cNvSpPr>
              <p:nvPr/>
            </p:nvSpPr>
            <p:spPr bwMode="auto">
              <a:xfrm>
                <a:off x="1963" y="3739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5" name="Line 117"/>
              <p:cNvSpPr>
                <a:spLocks noChangeShapeType="1"/>
              </p:cNvSpPr>
              <p:nvPr/>
            </p:nvSpPr>
            <p:spPr bwMode="auto">
              <a:xfrm>
                <a:off x="1989" y="380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6" name="Line 118"/>
              <p:cNvSpPr>
                <a:spLocks noChangeShapeType="1"/>
              </p:cNvSpPr>
              <p:nvPr/>
            </p:nvSpPr>
            <p:spPr bwMode="auto">
              <a:xfrm>
                <a:off x="1989" y="387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7" name="Line 119"/>
              <p:cNvSpPr>
                <a:spLocks noChangeShapeType="1"/>
              </p:cNvSpPr>
              <p:nvPr/>
            </p:nvSpPr>
            <p:spPr bwMode="auto">
              <a:xfrm>
                <a:off x="1989" y="394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8" name="Line 120"/>
              <p:cNvSpPr>
                <a:spLocks noChangeShapeType="1"/>
              </p:cNvSpPr>
              <p:nvPr/>
            </p:nvSpPr>
            <p:spPr bwMode="auto">
              <a:xfrm>
                <a:off x="1989" y="401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79" name="Line 121"/>
              <p:cNvSpPr>
                <a:spLocks noChangeShapeType="1"/>
              </p:cNvSpPr>
              <p:nvPr/>
            </p:nvSpPr>
            <p:spPr bwMode="auto">
              <a:xfrm>
                <a:off x="1963" y="4088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80" name="Line 122"/>
              <p:cNvSpPr>
                <a:spLocks noChangeShapeType="1"/>
              </p:cNvSpPr>
              <p:nvPr/>
            </p:nvSpPr>
            <p:spPr bwMode="auto">
              <a:xfrm>
                <a:off x="1989" y="415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81" name="Line 123"/>
              <p:cNvSpPr>
                <a:spLocks noChangeShapeType="1"/>
              </p:cNvSpPr>
              <p:nvPr/>
            </p:nvSpPr>
            <p:spPr bwMode="auto">
              <a:xfrm>
                <a:off x="1989" y="422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82" name="Line 124"/>
              <p:cNvSpPr>
                <a:spLocks noChangeShapeType="1"/>
              </p:cNvSpPr>
              <p:nvPr/>
            </p:nvSpPr>
            <p:spPr bwMode="auto">
              <a:xfrm>
                <a:off x="1989" y="429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83" name="Line 125"/>
              <p:cNvSpPr>
                <a:spLocks noChangeShapeType="1"/>
              </p:cNvSpPr>
              <p:nvPr/>
            </p:nvSpPr>
            <p:spPr bwMode="auto">
              <a:xfrm>
                <a:off x="1989" y="4367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0984" name="Line 126"/>
              <p:cNvSpPr>
                <a:spLocks noChangeShapeType="1"/>
              </p:cNvSpPr>
              <p:nvPr/>
            </p:nvSpPr>
            <p:spPr bwMode="auto">
              <a:xfrm>
                <a:off x="1963" y="4437"/>
                <a:ext cx="148" cy="0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80935" name="Line 127"/>
            <p:cNvSpPr>
              <a:spLocks noChangeShapeType="1"/>
            </p:cNvSpPr>
            <p:nvPr/>
          </p:nvSpPr>
          <p:spPr bwMode="auto">
            <a:xfrm>
              <a:off x="1989" y="4499"/>
              <a:ext cx="96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0936" name="Line 128"/>
            <p:cNvSpPr>
              <a:spLocks noChangeShapeType="1"/>
            </p:cNvSpPr>
            <p:nvPr/>
          </p:nvSpPr>
          <p:spPr bwMode="auto">
            <a:xfrm>
              <a:off x="1989" y="4569"/>
              <a:ext cx="96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80917" name="Line 129"/>
          <p:cNvSpPr>
            <a:spLocks noChangeShapeType="1"/>
          </p:cNvSpPr>
          <p:nvPr/>
        </p:nvSpPr>
        <p:spPr bwMode="auto">
          <a:xfrm>
            <a:off x="7305675" y="4324351"/>
            <a:ext cx="14288" cy="136525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18" name="Line 130"/>
          <p:cNvSpPr>
            <a:spLocks noChangeShapeType="1"/>
          </p:cNvSpPr>
          <p:nvPr/>
        </p:nvSpPr>
        <p:spPr bwMode="auto">
          <a:xfrm flipH="1">
            <a:off x="7497764" y="4316413"/>
            <a:ext cx="7937" cy="139700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19" name="Freeform 131"/>
          <p:cNvSpPr>
            <a:spLocks/>
          </p:cNvSpPr>
          <p:nvPr/>
        </p:nvSpPr>
        <p:spPr bwMode="auto">
          <a:xfrm>
            <a:off x="6480175" y="4305300"/>
            <a:ext cx="1784350" cy="2419350"/>
          </a:xfrm>
          <a:custGeom>
            <a:avLst/>
            <a:gdLst>
              <a:gd name="T0" fmla="*/ 2147483646 w 1630"/>
              <a:gd name="T1" fmla="*/ 2147483646 h 2120"/>
              <a:gd name="T2" fmla="*/ 2147483646 w 1630"/>
              <a:gd name="T3" fmla="*/ 2147483646 h 2120"/>
              <a:gd name="T4" fmla="*/ 2147483646 w 1630"/>
              <a:gd name="T5" fmla="*/ 2147483646 h 2120"/>
              <a:gd name="T6" fmla="*/ 2147483646 w 1630"/>
              <a:gd name="T7" fmla="*/ 2147483646 h 2120"/>
              <a:gd name="T8" fmla="*/ 2147483646 w 1630"/>
              <a:gd name="T9" fmla="*/ 2147483646 h 2120"/>
              <a:gd name="T10" fmla="*/ 2147483646 w 1630"/>
              <a:gd name="T11" fmla="*/ 2147483646 h 2120"/>
              <a:gd name="T12" fmla="*/ 0 w 1630"/>
              <a:gd name="T13" fmla="*/ 2147483646 h 2120"/>
              <a:gd name="T14" fmla="*/ 2147483646 w 1630"/>
              <a:gd name="T15" fmla="*/ 2147483646 h 2120"/>
              <a:gd name="T16" fmla="*/ 2147483646 w 1630"/>
              <a:gd name="T17" fmla="*/ 2147483646 h 2120"/>
              <a:gd name="T18" fmla="*/ 2147483646 w 1630"/>
              <a:gd name="T19" fmla="*/ 2147483646 h 2120"/>
              <a:gd name="T20" fmla="*/ 2147483646 w 1630"/>
              <a:gd name="T21" fmla="*/ 2147483646 h 2120"/>
              <a:gd name="T22" fmla="*/ 2147483646 w 1630"/>
              <a:gd name="T23" fmla="*/ 2147483646 h 2120"/>
              <a:gd name="T24" fmla="*/ 2147483646 w 1630"/>
              <a:gd name="T25" fmla="*/ 2147483646 h 2120"/>
              <a:gd name="T26" fmla="*/ 2147483646 w 1630"/>
              <a:gd name="T27" fmla="*/ 2147483646 h 2120"/>
              <a:gd name="T28" fmla="*/ 2147483646 w 1630"/>
              <a:gd name="T29" fmla="*/ 2147483646 h 2120"/>
              <a:gd name="T30" fmla="*/ 2147483646 w 1630"/>
              <a:gd name="T31" fmla="*/ 2147483646 h 2120"/>
              <a:gd name="T32" fmla="*/ 2147483646 w 1630"/>
              <a:gd name="T33" fmla="*/ 2147483646 h 2120"/>
              <a:gd name="T34" fmla="*/ 2147483646 w 1630"/>
              <a:gd name="T35" fmla="*/ 2147483646 h 2120"/>
              <a:gd name="T36" fmla="*/ 2147483646 w 1630"/>
              <a:gd name="T37" fmla="*/ 2147483646 h 2120"/>
              <a:gd name="T38" fmla="*/ 2147483646 w 1630"/>
              <a:gd name="T39" fmla="*/ 2147483646 h 2120"/>
              <a:gd name="T40" fmla="*/ 2147483646 w 1630"/>
              <a:gd name="T41" fmla="*/ 2147483646 h 2120"/>
              <a:gd name="T42" fmla="*/ 2147483646 w 1630"/>
              <a:gd name="T43" fmla="*/ 2147483646 h 2120"/>
              <a:gd name="T44" fmla="*/ 2147483646 w 1630"/>
              <a:gd name="T45" fmla="*/ 2147483646 h 2120"/>
              <a:gd name="T46" fmla="*/ 2147483646 w 1630"/>
              <a:gd name="T47" fmla="*/ 2147483646 h 2120"/>
              <a:gd name="T48" fmla="*/ 2147483646 w 1630"/>
              <a:gd name="T49" fmla="*/ 2147483646 h 2120"/>
              <a:gd name="T50" fmla="*/ 2147483646 w 1630"/>
              <a:gd name="T51" fmla="*/ 2147483646 h 2120"/>
              <a:gd name="T52" fmla="*/ 2147483646 w 1630"/>
              <a:gd name="T53" fmla="*/ 2147483646 h 2120"/>
              <a:gd name="T54" fmla="*/ 2147483646 w 1630"/>
              <a:gd name="T55" fmla="*/ 2147483646 h 2120"/>
              <a:gd name="T56" fmla="*/ 2147483646 w 1630"/>
              <a:gd name="T57" fmla="*/ 2147483646 h 2120"/>
              <a:gd name="T58" fmla="*/ 2147483646 w 1630"/>
              <a:gd name="T59" fmla="*/ 2147483646 h 2120"/>
              <a:gd name="T60" fmla="*/ 2147483646 w 1630"/>
              <a:gd name="T61" fmla="*/ 2147483646 h 2120"/>
              <a:gd name="T62" fmla="*/ 2147483646 w 1630"/>
              <a:gd name="T63" fmla="*/ 2147483646 h 2120"/>
              <a:gd name="T64" fmla="*/ 2147483646 w 1630"/>
              <a:gd name="T65" fmla="*/ 2147483646 h 2120"/>
              <a:gd name="T66" fmla="*/ 2147483646 w 1630"/>
              <a:gd name="T67" fmla="*/ 2147483646 h 2120"/>
              <a:gd name="T68" fmla="*/ 2147483646 w 1630"/>
              <a:gd name="T69" fmla="*/ 2147483646 h 2120"/>
              <a:gd name="T70" fmla="*/ 2147483646 w 1630"/>
              <a:gd name="T71" fmla="*/ 2147483646 h 2120"/>
              <a:gd name="T72" fmla="*/ 2147483646 w 1630"/>
              <a:gd name="T73" fmla="*/ 2147483646 h 2120"/>
              <a:gd name="T74" fmla="*/ 2147483646 w 1630"/>
              <a:gd name="T75" fmla="*/ 2147483646 h 2120"/>
              <a:gd name="T76" fmla="*/ 2147483646 w 1630"/>
              <a:gd name="T77" fmla="*/ 2147483646 h 2120"/>
              <a:gd name="T78" fmla="*/ 2147483646 w 1630"/>
              <a:gd name="T79" fmla="*/ 2147483646 h 2120"/>
              <a:gd name="T80" fmla="*/ 2147483646 w 1630"/>
              <a:gd name="T81" fmla="*/ 2147483646 h 2120"/>
              <a:gd name="T82" fmla="*/ 2147483646 w 1630"/>
              <a:gd name="T83" fmla="*/ 2147483646 h 2120"/>
              <a:gd name="T84" fmla="*/ 2147483646 w 1630"/>
              <a:gd name="T85" fmla="*/ 2147483646 h 2120"/>
              <a:gd name="T86" fmla="*/ 2147483646 w 1630"/>
              <a:gd name="T87" fmla="*/ 2147483646 h 2120"/>
              <a:gd name="T88" fmla="*/ 2147483646 w 1630"/>
              <a:gd name="T89" fmla="*/ 2147483646 h 2120"/>
              <a:gd name="T90" fmla="*/ 2147483646 w 1630"/>
              <a:gd name="T91" fmla="*/ 2147483646 h 2120"/>
              <a:gd name="T92" fmla="*/ 2147483646 w 1630"/>
              <a:gd name="T93" fmla="*/ 2147483646 h 2120"/>
              <a:gd name="T94" fmla="*/ 2147483646 w 1630"/>
              <a:gd name="T95" fmla="*/ 0 h 2120"/>
              <a:gd name="T96" fmla="*/ 2147483646 w 1630"/>
              <a:gd name="T97" fmla="*/ 2147483646 h 212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630"/>
              <a:gd name="T148" fmla="*/ 0 h 2120"/>
              <a:gd name="T149" fmla="*/ 1630 w 1630"/>
              <a:gd name="T150" fmla="*/ 2120 h 212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630" h="2120">
                <a:moveTo>
                  <a:pt x="584" y="2"/>
                </a:moveTo>
                <a:lnTo>
                  <a:pt x="584" y="477"/>
                </a:lnTo>
                <a:lnTo>
                  <a:pt x="148" y="1357"/>
                </a:lnTo>
                <a:lnTo>
                  <a:pt x="68" y="1561"/>
                </a:lnTo>
                <a:lnTo>
                  <a:pt x="33" y="1663"/>
                </a:lnTo>
                <a:lnTo>
                  <a:pt x="2" y="1773"/>
                </a:lnTo>
                <a:lnTo>
                  <a:pt x="0" y="1800"/>
                </a:lnTo>
                <a:lnTo>
                  <a:pt x="5" y="1828"/>
                </a:lnTo>
                <a:lnTo>
                  <a:pt x="14" y="1857"/>
                </a:lnTo>
                <a:lnTo>
                  <a:pt x="31" y="1882"/>
                </a:lnTo>
                <a:lnTo>
                  <a:pt x="67" y="1922"/>
                </a:lnTo>
                <a:lnTo>
                  <a:pt x="114" y="1960"/>
                </a:lnTo>
                <a:lnTo>
                  <a:pt x="159" y="1987"/>
                </a:lnTo>
                <a:lnTo>
                  <a:pt x="205" y="2012"/>
                </a:lnTo>
                <a:lnTo>
                  <a:pt x="256" y="2034"/>
                </a:lnTo>
                <a:lnTo>
                  <a:pt x="318" y="2053"/>
                </a:lnTo>
                <a:lnTo>
                  <a:pt x="372" y="2070"/>
                </a:lnTo>
                <a:lnTo>
                  <a:pt x="426" y="2083"/>
                </a:lnTo>
                <a:lnTo>
                  <a:pt x="491" y="2097"/>
                </a:lnTo>
                <a:lnTo>
                  <a:pt x="557" y="2106"/>
                </a:lnTo>
                <a:lnTo>
                  <a:pt x="627" y="2114"/>
                </a:lnTo>
                <a:lnTo>
                  <a:pt x="676" y="2117"/>
                </a:lnTo>
                <a:lnTo>
                  <a:pt x="741" y="2120"/>
                </a:lnTo>
                <a:lnTo>
                  <a:pt x="885" y="2120"/>
                </a:lnTo>
                <a:lnTo>
                  <a:pt x="949" y="2117"/>
                </a:lnTo>
                <a:lnTo>
                  <a:pt x="1009" y="2113"/>
                </a:lnTo>
                <a:lnTo>
                  <a:pt x="1073" y="2104"/>
                </a:lnTo>
                <a:lnTo>
                  <a:pt x="1133" y="2097"/>
                </a:lnTo>
                <a:lnTo>
                  <a:pt x="1186" y="2087"/>
                </a:lnTo>
                <a:lnTo>
                  <a:pt x="1239" y="2073"/>
                </a:lnTo>
                <a:lnTo>
                  <a:pt x="1303" y="2057"/>
                </a:lnTo>
                <a:lnTo>
                  <a:pt x="1359" y="2037"/>
                </a:lnTo>
                <a:lnTo>
                  <a:pt x="1413" y="2015"/>
                </a:lnTo>
                <a:lnTo>
                  <a:pt x="1469" y="1988"/>
                </a:lnTo>
                <a:lnTo>
                  <a:pt x="1508" y="1964"/>
                </a:lnTo>
                <a:lnTo>
                  <a:pt x="1544" y="1939"/>
                </a:lnTo>
                <a:lnTo>
                  <a:pt x="1580" y="1906"/>
                </a:lnTo>
                <a:lnTo>
                  <a:pt x="1603" y="1879"/>
                </a:lnTo>
                <a:lnTo>
                  <a:pt x="1616" y="1858"/>
                </a:lnTo>
                <a:lnTo>
                  <a:pt x="1625" y="1838"/>
                </a:lnTo>
                <a:lnTo>
                  <a:pt x="1629" y="1813"/>
                </a:lnTo>
                <a:lnTo>
                  <a:pt x="1630" y="1785"/>
                </a:lnTo>
                <a:lnTo>
                  <a:pt x="1615" y="1708"/>
                </a:lnTo>
                <a:lnTo>
                  <a:pt x="1590" y="1617"/>
                </a:lnTo>
                <a:lnTo>
                  <a:pt x="1551" y="1512"/>
                </a:lnTo>
                <a:lnTo>
                  <a:pt x="1466" y="1327"/>
                </a:lnTo>
                <a:lnTo>
                  <a:pt x="1051" y="477"/>
                </a:lnTo>
                <a:lnTo>
                  <a:pt x="1051" y="0"/>
                </a:lnTo>
                <a:lnTo>
                  <a:pt x="584" y="2"/>
                </a:lnTo>
                <a:close/>
              </a:path>
            </a:pathLst>
          </a:custGeom>
          <a:noFill/>
          <a:ln w="57150" cmpd="sng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20" name="Rectangle 132"/>
          <p:cNvSpPr>
            <a:spLocks noChangeArrowheads="1"/>
          </p:cNvSpPr>
          <p:nvPr/>
        </p:nvSpPr>
        <p:spPr bwMode="auto">
          <a:xfrm>
            <a:off x="7067551" y="4240214"/>
            <a:ext cx="593725" cy="92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0921" name="Line 133"/>
          <p:cNvSpPr>
            <a:spLocks noChangeShapeType="1"/>
          </p:cNvSpPr>
          <p:nvPr/>
        </p:nvSpPr>
        <p:spPr bwMode="auto">
          <a:xfrm>
            <a:off x="7297739" y="4240214"/>
            <a:ext cx="14287" cy="136525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22" name="Line 134"/>
          <p:cNvSpPr>
            <a:spLocks noChangeShapeType="1"/>
          </p:cNvSpPr>
          <p:nvPr/>
        </p:nvSpPr>
        <p:spPr bwMode="auto">
          <a:xfrm flipH="1">
            <a:off x="7504114" y="4238625"/>
            <a:ext cx="9525" cy="139700"/>
          </a:xfrm>
          <a:prstGeom prst="line">
            <a:avLst/>
          </a:prstGeom>
          <a:noFill/>
          <a:ln w="25400">
            <a:solidFill>
              <a:srgbClr val="66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80923" name="Group 135"/>
          <p:cNvGrpSpPr>
            <a:grpSpLocks/>
          </p:cNvGrpSpPr>
          <p:nvPr/>
        </p:nvGrpSpPr>
        <p:grpSpPr bwMode="auto">
          <a:xfrm flipV="1">
            <a:off x="4210051" y="465138"/>
            <a:ext cx="150813" cy="87312"/>
            <a:chOff x="3057" y="1441"/>
            <a:chExt cx="247" cy="144"/>
          </a:xfrm>
        </p:grpSpPr>
        <p:sp>
          <p:nvSpPr>
            <p:cNvPr id="80931" name="Arc 136"/>
            <p:cNvSpPr>
              <a:spLocks/>
            </p:cNvSpPr>
            <p:nvPr/>
          </p:nvSpPr>
          <p:spPr bwMode="auto">
            <a:xfrm>
              <a:off x="3180" y="1441"/>
              <a:ext cx="124" cy="144"/>
            </a:xfrm>
            <a:custGeom>
              <a:avLst/>
              <a:gdLst>
                <a:gd name="T0" fmla="*/ 0 w 18573"/>
                <a:gd name="T1" fmla="*/ 0 h 21600"/>
                <a:gd name="T2" fmla="*/ 0 w 18573"/>
                <a:gd name="T3" fmla="*/ 0 h 21600"/>
                <a:gd name="T4" fmla="*/ 0 w 18573"/>
                <a:gd name="T5" fmla="*/ 0 h 21600"/>
                <a:gd name="T6" fmla="*/ 0 60000 65536"/>
                <a:gd name="T7" fmla="*/ 0 60000 65536"/>
                <a:gd name="T8" fmla="*/ 0 60000 65536"/>
                <a:gd name="T9" fmla="*/ 0 w 18573"/>
                <a:gd name="T10" fmla="*/ 0 h 21600"/>
                <a:gd name="T11" fmla="*/ 18573 w 185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573" h="21600" fill="none" extrusionOk="0">
                  <a:moveTo>
                    <a:pt x="-1" y="0"/>
                  </a:moveTo>
                  <a:cubicBezTo>
                    <a:pt x="7622" y="0"/>
                    <a:pt x="14680" y="4017"/>
                    <a:pt x="18572" y="10572"/>
                  </a:cubicBezTo>
                </a:path>
                <a:path w="18573" h="21600" stroke="0" extrusionOk="0">
                  <a:moveTo>
                    <a:pt x="-1" y="0"/>
                  </a:moveTo>
                  <a:cubicBezTo>
                    <a:pt x="7622" y="0"/>
                    <a:pt x="14680" y="4017"/>
                    <a:pt x="18572" y="1057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0932" name="Arc 137"/>
            <p:cNvSpPr>
              <a:spLocks/>
            </p:cNvSpPr>
            <p:nvPr/>
          </p:nvSpPr>
          <p:spPr bwMode="auto">
            <a:xfrm rot="5400000" flipH="1" flipV="1">
              <a:off x="3050" y="1448"/>
              <a:ext cx="144" cy="129"/>
            </a:xfrm>
            <a:custGeom>
              <a:avLst/>
              <a:gdLst>
                <a:gd name="T0" fmla="*/ 0 w 21600"/>
                <a:gd name="T1" fmla="*/ 0 h 19290"/>
                <a:gd name="T2" fmla="*/ 0 w 21600"/>
                <a:gd name="T3" fmla="*/ 0 h 19290"/>
                <a:gd name="T4" fmla="*/ 0 w 21600"/>
                <a:gd name="T5" fmla="*/ 0 h 192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290"/>
                <a:gd name="T11" fmla="*/ 21600 w 21600"/>
                <a:gd name="T12" fmla="*/ 19290 h 192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290" fill="none" extrusionOk="0">
                  <a:moveTo>
                    <a:pt x="9718" y="0"/>
                  </a:moveTo>
                  <a:cubicBezTo>
                    <a:pt x="17004" y="3670"/>
                    <a:pt x="21600" y="11132"/>
                    <a:pt x="21600" y="19290"/>
                  </a:cubicBezTo>
                </a:path>
                <a:path w="21600" h="19290" stroke="0" extrusionOk="0">
                  <a:moveTo>
                    <a:pt x="9718" y="0"/>
                  </a:moveTo>
                  <a:cubicBezTo>
                    <a:pt x="17004" y="3670"/>
                    <a:pt x="21600" y="11132"/>
                    <a:pt x="21600" y="19290"/>
                  </a:cubicBezTo>
                  <a:lnTo>
                    <a:pt x="0" y="19290"/>
                  </a:lnTo>
                  <a:lnTo>
                    <a:pt x="9718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80924" name="Line 138"/>
          <p:cNvSpPr>
            <a:spLocks noChangeShapeType="1"/>
          </p:cNvSpPr>
          <p:nvPr/>
        </p:nvSpPr>
        <p:spPr bwMode="auto">
          <a:xfrm>
            <a:off x="4446589" y="415925"/>
            <a:ext cx="2789237" cy="0"/>
          </a:xfrm>
          <a:prstGeom prst="line">
            <a:avLst/>
          </a:prstGeom>
          <a:noFill/>
          <a:ln w="47625">
            <a:solidFill>
              <a:srgbClr val="00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0925" name="Line 139"/>
          <p:cNvSpPr>
            <a:spLocks noChangeShapeType="1"/>
          </p:cNvSpPr>
          <p:nvPr/>
        </p:nvSpPr>
        <p:spPr bwMode="auto">
          <a:xfrm>
            <a:off x="7554913" y="415925"/>
            <a:ext cx="411162" cy="0"/>
          </a:xfrm>
          <a:prstGeom prst="line">
            <a:avLst/>
          </a:prstGeom>
          <a:noFill/>
          <a:ln w="47625">
            <a:solidFill>
              <a:srgbClr val="00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80926" name="Group 140"/>
          <p:cNvGrpSpPr>
            <a:grpSpLocks/>
          </p:cNvGrpSpPr>
          <p:nvPr/>
        </p:nvGrpSpPr>
        <p:grpSpPr bwMode="auto">
          <a:xfrm flipV="1">
            <a:off x="7327901" y="3062288"/>
            <a:ext cx="150813" cy="87312"/>
            <a:chOff x="3057" y="1441"/>
            <a:chExt cx="247" cy="144"/>
          </a:xfrm>
        </p:grpSpPr>
        <p:sp>
          <p:nvSpPr>
            <p:cNvPr id="80929" name="Arc 141"/>
            <p:cNvSpPr>
              <a:spLocks/>
            </p:cNvSpPr>
            <p:nvPr/>
          </p:nvSpPr>
          <p:spPr bwMode="auto">
            <a:xfrm>
              <a:off x="3180" y="1441"/>
              <a:ext cx="124" cy="144"/>
            </a:xfrm>
            <a:custGeom>
              <a:avLst/>
              <a:gdLst>
                <a:gd name="T0" fmla="*/ 0 w 18573"/>
                <a:gd name="T1" fmla="*/ 0 h 21600"/>
                <a:gd name="T2" fmla="*/ 0 w 18573"/>
                <a:gd name="T3" fmla="*/ 0 h 21600"/>
                <a:gd name="T4" fmla="*/ 0 w 18573"/>
                <a:gd name="T5" fmla="*/ 0 h 21600"/>
                <a:gd name="T6" fmla="*/ 0 60000 65536"/>
                <a:gd name="T7" fmla="*/ 0 60000 65536"/>
                <a:gd name="T8" fmla="*/ 0 60000 65536"/>
                <a:gd name="T9" fmla="*/ 0 w 18573"/>
                <a:gd name="T10" fmla="*/ 0 h 21600"/>
                <a:gd name="T11" fmla="*/ 18573 w 185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573" h="21600" fill="none" extrusionOk="0">
                  <a:moveTo>
                    <a:pt x="-1" y="0"/>
                  </a:moveTo>
                  <a:cubicBezTo>
                    <a:pt x="7622" y="0"/>
                    <a:pt x="14680" y="4017"/>
                    <a:pt x="18572" y="10572"/>
                  </a:cubicBezTo>
                </a:path>
                <a:path w="18573" h="21600" stroke="0" extrusionOk="0">
                  <a:moveTo>
                    <a:pt x="-1" y="0"/>
                  </a:moveTo>
                  <a:cubicBezTo>
                    <a:pt x="7622" y="0"/>
                    <a:pt x="14680" y="4017"/>
                    <a:pt x="18572" y="1057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0930" name="Arc 142"/>
            <p:cNvSpPr>
              <a:spLocks/>
            </p:cNvSpPr>
            <p:nvPr/>
          </p:nvSpPr>
          <p:spPr bwMode="auto">
            <a:xfrm rot="5400000" flipH="1" flipV="1">
              <a:off x="3050" y="1448"/>
              <a:ext cx="144" cy="129"/>
            </a:xfrm>
            <a:custGeom>
              <a:avLst/>
              <a:gdLst>
                <a:gd name="T0" fmla="*/ 0 w 21600"/>
                <a:gd name="T1" fmla="*/ 0 h 19290"/>
                <a:gd name="T2" fmla="*/ 0 w 21600"/>
                <a:gd name="T3" fmla="*/ 0 h 19290"/>
                <a:gd name="T4" fmla="*/ 0 w 21600"/>
                <a:gd name="T5" fmla="*/ 0 h 192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290"/>
                <a:gd name="T11" fmla="*/ 21600 w 21600"/>
                <a:gd name="T12" fmla="*/ 19290 h 192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290" fill="none" extrusionOk="0">
                  <a:moveTo>
                    <a:pt x="9718" y="0"/>
                  </a:moveTo>
                  <a:cubicBezTo>
                    <a:pt x="17004" y="3670"/>
                    <a:pt x="21600" y="11132"/>
                    <a:pt x="21600" y="19290"/>
                  </a:cubicBezTo>
                </a:path>
                <a:path w="21600" h="19290" stroke="0" extrusionOk="0">
                  <a:moveTo>
                    <a:pt x="9718" y="0"/>
                  </a:moveTo>
                  <a:cubicBezTo>
                    <a:pt x="17004" y="3670"/>
                    <a:pt x="21600" y="11132"/>
                    <a:pt x="21600" y="19290"/>
                  </a:cubicBezTo>
                  <a:lnTo>
                    <a:pt x="0" y="19290"/>
                  </a:lnTo>
                  <a:lnTo>
                    <a:pt x="9718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80927" name="Text Box 143"/>
          <p:cNvSpPr txBox="1">
            <a:spLocks noChangeArrowheads="1"/>
          </p:cNvSpPr>
          <p:nvPr/>
        </p:nvSpPr>
        <p:spPr bwMode="auto">
          <a:xfrm>
            <a:off x="3851275" y="231775"/>
            <a:ext cx="2984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851" tIns="27426" rIns="54851" bIns="27426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80928" name="Text Box 144"/>
          <p:cNvSpPr txBox="1">
            <a:spLocks noChangeArrowheads="1"/>
          </p:cNvSpPr>
          <p:nvPr/>
        </p:nvSpPr>
        <p:spPr bwMode="auto">
          <a:xfrm>
            <a:off x="7480300" y="2882900"/>
            <a:ext cx="13477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4851" tIns="27426" rIns="54851" bIns="27426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</a:rPr>
              <a:t>11,2 mL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3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90"/>
    </mc:Choice>
    <mc:Fallback>
      <p:transition spd="slow" advTm="7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82"/>
          <p:cNvSpPr>
            <a:spLocks noChangeArrowheads="1"/>
          </p:cNvSpPr>
          <p:nvPr/>
        </p:nvSpPr>
        <p:spPr bwMode="auto">
          <a:xfrm>
            <a:off x="2135188" y="130175"/>
            <a:ext cx="457200" cy="528638"/>
          </a:xfrm>
          <a:prstGeom prst="rect">
            <a:avLst/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1923" name="Rectangle 83"/>
          <p:cNvSpPr>
            <a:spLocks noChangeArrowheads="1"/>
          </p:cNvSpPr>
          <p:nvPr/>
        </p:nvSpPr>
        <p:spPr bwMode="auto">
          <a:xfrm>
            <a:off x="2135188" y="639764"/>
            <a:ext cx="457200" cy="3819525"/>
          </a:xfrm>
          <a:prstGeom prst="rect">
            <a:avLst/>
          </a:prstGeom>
          <a:solidFill>
            <a:srgbClr val="FF9933">
              <a:alpha val="50195"/>
            </a:srgbClr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aphicFrame>
        <p:nvGraphicFramePr>
          <p:cNvPr id="81924" name="Object 5"/>
          <p:cNvGraphicFramePr>
            <a:graphicFrameLocks noChangeAspect="1"/>
          </p:cNvGraphicFramePr>
          <p:nvPr/>
        </p:nvGraphicFramePr>
        <p:xfrm>
          <a:off x="1836739" y="4454525"/>
          <a:ext cx="151447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Image" r:id="rId6" imgW="3113307" imgH="3647017" progId="Photoshop.Image.4">
                  <p:embed/>
                </p:oleObj>
              </mc:Choice>
              <mc:Fallback>
                <p:oleObj name="Image" r:id="rId6" imgW="3113307" imgH="3647017" progId="Photoshop.Image.4">
                  <p:embed/>
                  <p:pic>
                    <p:nvPicPr>
                      <p:cNvPr id="8192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9" y="4454525"/>
                        <a:ext cx="151447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5" name="Line 6"/>
          <p:cNvSpPr>
            <a:spLocks noChangeShapeType="1"/>
          </p:cNvSpPr>
          <p:nvPr/>
        </p:nvSpPr>
        <p:spPr bwMode="auto">
          <a:xfrm>
            <a:off x="2173288" y="665163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26" name="Line 7"/>
          <p:cNvSpPr>
            <a:spLocks noChangeShapeType="1"/>
          </p:cNvSpPr>
          <p:nvPr/>
        </p:nvSpPr>
        <p:spPr bwMode="auto">
          <a:xfrm>
            <a:off x="2173289" y="72548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27" name="Line 8"/>
          <p:cNvSpPr>
            <a:spLocks noChangeShapeType="1"/>
          </p:cNvSpPr>
          <p:nvPr/>
        </p:nvSpPr>
        <p:spPr bwMode="auto">
          <a:xfrm>
            <a:off x="2173289" y="7874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28" name="Line 9"/>
          <p:cNvSpPr>
            <a:spLocks noChangeShapeType="1"/>
          </p:cNvSpPr>
          <p:nvPr/>
        </p:nvSpPr>
        <p:spPr bwMode="auto">
          <a:xfrm>
            <a:off x="2173289" y="8477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29" name="Line 10"/>
          <p:cNvSpPr>
            <a:spLocks noChangeShapeType="1"/>
          </p:cNvSpPr>
          <p:nvPr/>
        </p:nvSpPr>
        <p:spPr bwMode="auto">
          <a:xfrm>
            <a:off x="2173289" y="90963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0" name="Line 11"/>
          <p:cNvSpPr>
            <a:spLocks noChangeShapeType="1"/>
          </p:cNvSpPr>
          <p:nvPr/>
        </p:nvSpPr>
        <p:spPr bwMode="auto">
          <a:xfrm>
            <a:off x="2173288" y="969963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1" name="Line 12"/>
          <p:cNvSpPr>
            <a:spLocks noChangeShapeType="1"/>
          </p:cNvSpPr>
          <p:nvPr/>
        </p:nvSpPr>
        <p:spPr bwMode="auto">
          <a:xfrm>
            <a:off x="2173289" y="103028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2" name="Line 13"/>
          <p:cNvSpPr>
            <a:spLocks noChangeShapeType="1"/>
          </p:cNvSpPr>
          <p:nvPr/>
        </p:nvSpPr>
        <p:spPr bwMode="auto">
          <a:xfrm>
            <a:off x="2173289" y="10922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3" name="Line 14"/>
          <p:cNvSpPr>
            <a:spLocks noChangeShapeType="1"/>
          </p:cNvSpPr>
          <p:nvPr/>
        </p:nvSpPr>
        <p:spPr bwMode="auto">
          <a:xfrm>
            <a:off x="2173289" y="11541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4" name="Line 15"/>
          <p:cNvSpPr>
            <a:spLocks noChangeShapeType="1"/>
          </p:cNvSpPr>
          <p:nvPr/>
        </p:nvSpPr>
        <p:spPr bwMode="auto">
          <a:xfrm>
            <a:off x="2173289" y="121443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5" name="Line 16"/>
          <p:cNvSpPr>
            <a:spLocks noChangeShapeType="1"/>
          </p:cNvSpPr>
          <p:nvPr/>
        </p:nvSpPr>
        <p:spPr bwMode="auto">
          <a:xfrm>
            <a:off x="2173288" y="1268413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6" name="Line 17"/>
          <p:cNvSpPr>
            <a:spLocks noChangeShapeType="1"/>
          </p:cNvSpPr>
          <p:nvPr/>
        </p:nvSpPr>
        <p:spPr bwMode="auto">
          <a:xfrm>
            <a:off x="2173289" y="133667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7" name="Line 18"/>
          <p:cNvSpPr>
            <a:spLocks noChangeShapeType="1"/>
          </p:cNvSpPr>
          <p:nvPr/>
        </p:nvSpPr>
        <p:spPr bwMode="auto">
          <a:xfrm>
            <a:off x="2173289" y="13970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8" name="Line 19"/>
          <p:cNvSpPr>
            <a:spLocks noChangeShapeType="1"/>
          </p:cNvSpPr>
          <p:nvPr/>
        </p:nvSpPr>
        <p:spPr bwMode="auto">
          <a:xfrm>
            <a:off x="2173289" y="14589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39" name="Line 20"/>
          <p:cNvSpPr>
            <a:spLocks noChangeShapeType="1"/>
          </p:cNvSpPr>
          <p:nvPr/>
        </p:nvSpPr>
        <p:spPr bwMode="auto">
          <a:xfrm>
            <a:off x="2173289" y="151923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0" name="Line 21"/>
          <p:cNvSpPr>
            <a:spLocks noChangeShapeType="1"/>
          </p:cNvSpPr>
          <p:nvPr/>
        </p:nvSpPr>
        <p:spPr bwMode="auto">
          <a:xfrm>
            <a:off x="2173288" y="1579563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1" name="Line 22"/>
          <p:cNvSpPr>
            <a:spLocks noChangeShapeType="1"/>
          </p:cNvSpPr>
          <p:nvPr/>
        </p:nvSpPr>
        <p:spPr bwMode="auto">
          <a:xfrm>
            <a:off x="2173289" y="164147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2" name="Line 23"/>
          <p:cNvSpPr>
            <a:spLocks noChangeShapeType="1"/>
          </p:cNvSpPr>
          <p:nvPr/>
        </p:nvSpPr>
        <p:spPr bwMode="auto">
          <a:xfrm>
            <a:off x="2173289" y="17018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3" name="Line 24"/>
          <p:cNvSpPr>
            <a:spLocks noChangeShapeType="1"/>
          </p:cNvSpPr>
          <p:nvPr/>
        </p:nvSpPr>
        <p:spPr bwMode="auto">
          <a:xfrm>
            <a:off x="2173289" y="17637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4" name="Line 25"/>
          <p:cNvSpPr>
            <a:spLocks noChangeShapeType="1"/>
          </p:cNvSpPr>
          <p:nvPr/>
        </p:nvSpPr>
        <p:spPr bwMode="auto">
          <a:xfrm>
            <a:off x="2173289" y="182403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5" name="Line 26"/>
          <p:cNvSpPr>
            <a:spLocks noChangeShapeType="1"/>
          </p:cNvSpPr>
          <p:nvPr/>
        </p:nvSpPr>
        <p:spPr bwMode="auto">
          <a:xfrm>
            <a:off x="2173288" y="1885950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6" name="Line 27"/>
          <p:cNvSpPr>
            <a:spLocks noChangeShapeType="1"/>
          </p:cNvSpPr>
          <p:nvPr/>
        </p:nvSpPr>
        <p:spPr bwMode="auto">
          <a:xfrm>
            <a:off x="2173289" y="194627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7" name="Line 28"/>
          <p:cNvSpPr>
            <a:spLocks noChangeShapeType="1"/>
          </p:cNvSpPr>
          <p:nvPr/>
        </p:nvSpPr>
        <p:spPr bwMode="auto">
          <a:xfrm>
            <a:off x="2173289" y="20066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8" name="Line 29"/>
          <p:cNvSpPr>
            <a:spLocks noChangeShapeType="1"/>
          </p:cNvSpPr>
          <p:nvPr/>
        </p:nvSpPr>
        <p:spPr bwMode="auto">
          <a:xfrm>
            <a:off x="2173289" y="20685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49" name="Line 30"/>
          <p:cNvSpPr>
            <a:spLocks noChangeShapeType="1"/>
          </p:cNvSpPr>
          <p:nvPr/>
        </p:nvSpPr>
        <p:spPr bwMode="auto">
          <a:xfrm>
            <a:off x="2173289" y="21304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0" name="Line 31"/>
          <p:cNvSpPr>
            <a:spLocks noChangeShapeType="1"/>
          </p:cNvSpPr>
          <p:nvPr/>
        </p:nvSpPr>
        <p:spPr bwMode="auto">
          <a:xfrm>
            <a:off x="2173288" y="2190750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1" name="Line 32"/>
          <p:cNvSpPr>
            <a:spLocks noChangeShapeType="1"/>
          </p:cNvSpPr>
          <p:nvPr/>
        </p:nvSpPr>
        <p:spPr bwMode="auto">
          <a:xfrm>
            <a:off x="2173289" y="225107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2" name="Line 33"/>
          <p:cNvSpPr>
            <a:spLocks noChangeShapeType="1"/>
          </p:cNvSpPr>
          <p:nvPr/>
        </p:nvSpPr>
        <p:spPr bwMode="auto">
          <a:xfrm>
            <a:off x="2173289" y="23114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3" name="Line 34"/>
          <p:cNvSpPr>
            <a:spLocks noChangeShapeType="1"/>
          </p:cNvSpPr>
          <p:nvPr/>
        </p:nvSpPr>
        <p:spPr bwMode="auto">
          <a:xfrm>
            <a:off x="2173289" y="23733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4" name="Line 35"/>
          <p:cNvSpPr>
            <a:spLocks noChangeShapeType="1"/>
          </p:cNvSpPr>
          <p:nvPr/>
        </p:nvSpPr>
        <p:spPr bwMode="auto">
          <a:xfrm>
            <a:off x="2173289" y="24352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5" name="Line 36"/>
          <p:cNvSpPr>
            <a:spLocks noChangeShapeType="1"/>
          </p:cNvSpPr>
          <p:nvPr/>
        </p:nvSpPr>
        <p:spPr bwMode="auto">
          <a:xfrm>
            <a:off x="2173288" y="2489200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6" name="Line 37"/>
          <p:cNvSpPr>
            <a:spLocks noChangeShapeType="1"/>
          </p:cNvSpPr>
          <p:nvPr/>
        </p:nvSpPr>
        <p:spPr bwMode="auto">
          <a:xfrm>
            <a:off x="2173289" y="255587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7" name="Line 38"/>
          <p:cNvSpPr>
            <a:spLocks noChangeShapeType="1"/>
          </p:cNvSpPr>
          <p:nvPr/>
        </p:nvSpPr>
        <p:spPr bwMode="auto">
          <a:xfrm>
            <a:off x="2173289" y="261778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8" name="Line 39"/>
          <p:cNvSpPr>
            <a:spLocks noChangeShapeType="1"/>
          </p:cNvSpPr>
          <p:nvPr/>
        </p:nvSpPr>
        <p:spPr bwMode="auto">
          <a:xfrm>
            <a:off x="2173289" y="26781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59" name="Line 40"/>
          <p:cNvSpPr>
            <a:spLocks noChangeShapeType="1"/>
          </p:cNvSpPr>
          <p:nvPr/>
        </p:nvSpPr>
        <p:spPr bwMode="auto">
          <a:xfrm>
            <a:off x="2173289" y="27400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0" name="Line 41"/>
          <p:cNvSpPr>
            <a:spLocks noChangeShapeType="1"/>
          </p:cNvSpPr>
          <p:nvPr/>
        </p:nvSpPr>
        <p:spPr bwMode="auto">
          <a:xfrm>
            <a:off x="2173288" y="2800350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1" name="Line 42"/>
          <p:cNvSpPr>
            <a:spLocks noChangeShapeType="1"/>
          </p:cNvSpPr>
          <p:nvPr/>
        </p:nvSpPr>
        <p:spPr bwMode="auto">
          <a:xfrm>
            <a:off x="2173289" y="286226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2" name="Line 43"/>
          <p:cNvSpPr>
            <a:spLocks noChangeShapeType="1"/>
          </p:cNvSpPr>
          <p:nvPr/>
        </p:nvSpPr>
        <p:spPr bwMode="auto">
          <a:xfrm>
            <a:off x="2173289" y="292258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3" name="Line 44"/>
          <p:cNvSpPr>
            <a:spLocks noChangeShapeType="1"/>
          </p:cNvSpPr>
          <p:nvPr/>
        </p:nvSpPr>
        <p:spPr bwMode="auto">
          <a:xfrm>
            <a:off x="2173289" y="29829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4" name="Line 45"/>
          <p:cNvSpPr>
            <a:spLocks noChangeShapeType="1"/>
          </p:cNvSpPr>
          <p:nvPr/>
        </p:nvSpPr>
        <p:spPr bwMode="auto">
          <a:xfrm>
            <a:off x="2173289" y="30448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5" name="Line 46"/>
          <p:cNvSpPr>
            <a:spLocks noChangeShapeType="1"/>
          </p:cNvSpPr>
          <p:nvPr/>
        </p:nvSpPr>
        <p:spPr bwMode="auto">
          <a:xfrm>
            <a:off x="2173288" y="3106738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6" name="Line 47"/>
          <p:cNvSpPr>
            <a:spLocks noChangeShapeType="1"/>
          </p:cNvSpPr>
          <p:nvPr/>
        </p:nvSpPr>
        <p:spPr bwMode="auto">
          <a:xfrm>
            <a:off x="2173289" y="316706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7" name="Line 48"/>
          <p:cNvSpPr>
            <a:spLocks noChangeShapeType="1"/>
          </p:cNvSpPr>
          <p:nvPr/>
        </p:nvSpPr>
        <p:spPr bwMode="auto">
          <a:xfrm>
            <a:off x="2173289" y="322738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8" name="Line 49"/>
          <p:cNvSpPr>
            <a:spLocks noChangeShapeType="1"/>
          </p:cNvSpPr>
          <p:nvPr/>
        </p:nvSpPr>
        <p:spPr bwMode="auto">
          <a:xfrm>
            <a:off x="2173289" y="328771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69" name="Line 50"/>
          <p:cNvSpPr>
            <a:spLocks noChangeShapeType="1"/>
          </p:cNvSpPr>
          <p:nvPr/>
        </p:nvSpPr>
        <p:spPr bwMode="auto">
          <a:xfrm>
            <a:off x="2173289" y="33496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0" name="Line 51"/>
          <p:cNvSpPr>
            <a:spLocks noChangeShapeType="1"/>
          </p:cNvSpPr>
          <p:nvPr/>
        </p:nvSpPr>
        <p:spPr bwMode="auto">
          <a:xfrm>
            <a:off x="2173288" y="3411538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1" name="Line 52"/>
          <p:cNvSpPr>
            <a:spLocks noChangeShapeType="1"/>
          </p:cNvSpPr>
          <p:nvPr/>
        </p:nvSpPr>
        <p:spPr bwMode="auto">
          <a:xfrm>
            <a:off x="2173289" y="347186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2" name="Line 53"/>
          <p:cNvSpPr>
            <a:spLocks noChangeShapeType="1"/>
          </p:cNvSpPr>
          <p:nvPr/>
        </p:nvSpPr>
        <p:spPr bwMode="auto">
          <a:xfrm>
            <a:off x="2173289" y="3532188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3" name="Line 54"/>
          <p:cNvSpPr>
            <a:spLocks noChangeShapeType="1"/>
          </p:cNvSpPr>
          <p:nvPr/>
        </p:nvSpPr>
        <p:spPr bwMode="auto">
          <a:xfrm>
            <a:off x="2173289" y="35941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4" name="Line 55"/>
          <p:cNvSpPr>
            <a:spLocks noChangeShapeType="1"/>
          </p:cNvSpPr>
          <p:nvPr/>
        </p:nvSpPr>
        <p:spPr bwMode="auto">
          <a:xfrm>
            <a:off x="2173289" y="36544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5" name="Line 56"/>
          <p:cNvSpPr>
            <a:spLocks noChangeShapeType="1"/>
          </p:cNvSpPr>
          <p:nvPr/>
        </p:nvSpPr>
        <p:spPr bwMode="auto">
          <a:xfrm>
            <a:off x="2173288" y="3716338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6" name="Line 57"/>
          <p:cNvSpPr>
            <a:spLocks noChangeShapeType="1"/>
          </p:cNvSpPr>
          <p:nvPr/>
        </p:nvSpPr>
        <p:spPr bwMode="auto">
          <a:xfrm>
            <a:off x="2173289" y="377666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7" name="Line 58"/>
          <p:cNvSpPr>
            <a:spLocks noChangeShapeType="1"/>
          </p:cNvSpPr>
          <p:nvPr/>
        </p:nvSpPr>
        <p:spPr bwMode="auto">
          <a:xfrm>
            <a:off x="2173289" y="383857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8" name="Line 59"/>
          <p:cNvSpPr>
            <a:spLocks noChangeShapeType="1"/>
          </p:cNvSpPr>
          <p:nvPr/>
        </p:nvSpPr>
        <p:spPr bwMode="auto">
          <a:xfrm>
            <a:off x="2173289" y="38989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79" name="Line 60"/>
          <p:cNvSpPr>
            <a:spLocks noChangeShapeType="1"/>
          </p:cNvSpPr>
          <p:nvPr/>
        </p:nvSpPr>
        <p:spPr bwMode="auto">
          <a:xfrm>
            <a:off x="2173289" y="39592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80" name="Line 61"/>
          <p:cNvSpPr>
            <a:spLocks noChangeShapeType="1"/>
          </p:cNvSpPr>
          <p:nvPr/>
        </p:nvSpPr>
        <p:spPr bwMode="auto">
          <a:xfrm>
            <a:off x="2173288" y="4021138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81" name="Line 62"/>
          <p:cNvSpPr>
            <a:spLocks noChangeShapeType="1"/>
          </p:cNvSpPr>
          <p:nvPr/>
        </p:nvSpPr>
        <p:spPr bwMode="auto">
          <a:xfrm>
            <a:off x="2173289" y="4081463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82" name="Line 63"/>
          <p:cNvSpPr>
            <a:spLocks noChangeShapeType="1"/>
          </p:cNvSpPr>
          <p:nvPr/>
        </p:nvSpPr>
        <p:spPr bwMode="auto">
          <a:xfrm>
            <a:off x="2173289" y="414337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83" name="Line 64"/>
          <p:cNvSpPr>
            <a:spLocks noChangeShapeType="1"/>
          </p:cNvSpPr>
          <p:nvPr/>
        </p:nvSpPr>
        <p:spPr bwMode="auto">
          <a:xfrm>
            <a:off x="2173289" y="4203700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84" name="Line 65"/>
          <p:cNvSpPr>
            <a:spLocks noChangeShapeType="1"/>
          </p:cNvSpPr>
          <p:nvPr/>
        </p:nvSpPr>
        <p:spPr bwMode="auto">
          <a:xfrm>
            <a:off x="2173289" y="4264025"/>
            <a:ext cx="841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85" name="Line 66"/>
          <p:cNvSpPr>
            <a:spLocks noChangeShapeType="1"/>
          </p:cNvSpPr>
          <p:nvPr/>
        </p:nvSpPr>
        <p:spPr bwMode="auto">
          <a:xfrm>
            <a:off x="2173288" y="4325938"/>
            <a:ext cx="1254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86" name="Text Box 67"/>
          <p:cNvSpPr txBox="1">
            <a:spLocks noChangeArrowheads="1"/>
          </p:cNvSpPr>
          <p:nvPr/>
        </p:nvSpPr>
        <p:spPr bwMode="auto">
          <a:xfrm>
            <a:off x="2274889" y="538163"/>
            <a:ext cx="9683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81987" name="Text Box 68"/>
          <p:cNvSpPr txBox="1">
            <a:spLocks noChangeArrowheads="1"/>
          </p:cNvSpPr>
          <p:nvPr/>
        </p:nvSpPr>
        <p:spPr bwMode="auto">
          <a:xfrm>
            <a:off x="2274889" y="1133476"/>
            <a:ext cx="968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1988" name="Text Box 69"/>
          <p:cNvSpPr txBox="1">
            <a:spLocks noChangeArrowheads="1"/>
          </p:cNvSpPr>
          <p:nvPr/>
        </p:nvSpPr>
        <p:spPr bwMode="auto">
          <a:xfrm>
            <a:off x="2274889" y="1751013"/>
            <a:ext cx="9683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1989" name="Text Box 70"/>
          <p:cNvSpPr txBox="1">
            <a:spLocks noChangeArrowheads="1"/>
          </p:cNvSpPr>
          <p:nvPr/>
        </p:nvSpPr>
        <p:spPr bwMode="auto">
          <a:xfrm>
            <a:off x="2274889" y="2346326"/>
            <a:ext cx="968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1990" name="Text Box 71"/>
          <p:cNvSpPr txBox="1">
            <a:spLocks noChangeArrowheads="1"/>
          </p:cNvSpPr>
          <p:nvPr/>
        </p:nvSpPr>
        <p:spPr bwMode="auto">
          <a:xfrm>
            <a:off x="2274889" y="2933701"/>
            <a:ext cx="968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81991" name="Text Box 72"/>
          <p:cNvSpPr txBox="1">
            <a:spLocks noChangeArrowheads="1"/>
          </p:cNvSpPr>
          <p:nvPr/>
        </p:nvSpPr>
        <p:spPr bwMode="auto">
          <a:xfrm>
            <a:off x="2274889" y="3582988"/>
            <a:ext cx="9683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81992" name="Text Box 73"/>
          <p:cNvSpPr txBox="1">
            <a:spLocks noChangeArrowheads="1"/>
          </p:cNvSpPr>
          <p:nvPr/>
        </p:nvSpPr>
        <p:spPr bwMode="auto">
          <a:xfrm>
            <a:off x="2274889" y="4184651"/>
            <a:ext cx="968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81993" name="Line 74"/>
          <p:cNvSpPr>
            <a:spLocks noChangeShapeType="1"/>
          </p:cNvSpPr>
          <p:nvPr/>
        </p:nvSpPr>
        <p:spPr bwMode="auto">
          <a:xfrm>
            <a:off x="2435226" y="665163"/>
            <a:ext cx="12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94" name="Line 75"/>
          <p:cNvSpPr>
            <a:spLocks noChangeShapeType="1"/>
          </p:cNvSpPr>
          <p:nvPr/>
        </p:nvSpPr>
        <p:spPr bwMode="auto">
          <a:xfrm>
            <a:off x="2435226" y="1268413"/>
            <a:ext cx="12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95" name="Line 76"/>
          <p:cNvSpPr>
            <a:spLocks noChangeShapeType="1"/>
          </p:cNvSpPr>
          <p:nvPr/>
        </p:nvSpPr>
        <p:spPr bwMode="auto">
          <a:xfrm>
            <a:off x="2435226" y="1885950"/>
            <a:ext cx="12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96" name="Line 77"/>
          <p:cNvSpPr>
            <a:spLocks noChangeShapeType="1"/>
          </p:cNvSpPr>
          <p:nvPr/>
        </p:nvSpPr>
        <p:spPr bwMode="auto">
          <a:xfrm>
            <a:off x="2435226" y="2489200"/>
            <a:ext cx="12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97" name="Line 78"/>
          <p:cNvSpPr>
            <a:spLocks noChangeShapeType="1"/>
          </p:cNvSpPr>
          <p:nvPr/>
        </p:nvSpPr>
        <p:spPr bwMode="auto">
          <a:xfrm>
            <a:off x="2435226" y="3106738"/>
            <a:ext cx="12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98" name="Line 79"/>
          <p:cNvSpPr>
            <a:spLocks noChangeShapeType="1"/>
          </p:cNvSpPr>
          <p:nvPr/>
        </p:nvSpPr>
        <p:spPr bwMode="auto">
          <a:xfrm>
            <a:off x="2435226" y="3716338"/>
            <a:ext cx="12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1999" name="Line 80"/>
          <p:cNvSpPr>
            <a:spLocks noChangeShapeType="1"/>
          </p:cNvSpPr>
          <p:nvPr/>
        </p:nvSpPr>
        <p:spPr bwMode="auto">
          <a:xfrm>
            <a:off x="2435226" y="4325938"/>
            <a:ext cx="123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2000" name="AutoShape 81"/>
          <p:cNvSpPr>
            <a:spLocks noChangeArrowheads="1"/>
          </p:cNvSpPr>
          <p:nvPr/>
        </p:nvSpPr>
        <p:spPr bwMode="auto">
          <a:xfrm>
            <a:off x="2135189" y="4440238"/>
            <a:ext cx="5393" cy="50365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318 w 21600"/>
              <a:gd name="T13" fmla="*/ 2880 h 21600"/>
              <a:gd name="T14" fmla="*/ 17282 w 21600"/>
              <a:gd name="T15" fmla="*/ 1872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02" y="21600"/>
                </a:lnTo>
                <a:lnTo>
                  <a:pt x="1949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33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579" tIns="790" rIns="1579" bIns="79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grpSp>
        <p:nvGrpSpPr>
          <p:cNvPr id="353" name="Gruppo 352"/>
          <p:cNvGrpSpPr>
            <a:grpSpLocks/>
          </p:cNvGrpSpPr>
          <p:nvPr/>
        </p:nvGrpSpPr>
        <p:grpSpPr bwMode="auto">
          <a:xfrm>
            <a:off x="2809876" y="663575"/>
            <a:ext cx="696913" cy="2427288"/>
            <a:chOff x="942975" y="663575"/>
            <a:chExt cx="696913" cy="2427288"/>
          </a:xfrm>
        </p:grpSpPr>
        <p:sp>
          <p:nvSpPr>
            <p:cNvPr id="82101" name="Line 161"/>
            <p:cNvSpPr>
              <a:spLocks noChangeShapeType="1"/>
            </p:cNvSpPr>
            <p:nvPr/>
          </p:nvSpPr>
          <p:spPr bwMode="auto">
            <a:xfrm>
              <a:off x="1160463" y="674688"/>
              <a:ext cx="0" cy="239553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2102" name="Line 162"/>
            <p:cNvSpPr>
              <a:spLocks noChangeShapeType="1"/>
            </p:cNvSpPr>
            <p:nvPr/>
          </p:nvSpPr>
          <p:spPr bwMode="auto">
            <a:xfrm flipH="1">
              <a:off x="942975" y="3090863"/>
              <a:ext cx="48895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2103" name="Line 163"/>
            <p:cNvSpPr>
              <a:spLocks noChangeShapeType="1"/>
            </p:cNvSpPr>
            <p:nvPr/>
          </p:nvSpPr>
          <p:spPr bwMode="auto">
            <a:xfrm flipH="1">
              <a:off x="942975" y="663575"/>
              <a:ext cx="488950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2104" name="Text Box 164"/>
            <p:cNvSpPr txBox="1">
              <a:spLocks noChangeArrowheads="1"/>
            </p:cNvSpPr>
            <p:nvPr/>
          </p:nvSpPr>
          <p:spPr bwMode="auto">
            <a:xfrm>
              <a:off x="1244600" y="1481138"/>
              <a:ext cx="395288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194" tIns="25597" rIns="51194" bIns="25597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FF0000"/>
                  </a:solidFill>
                  <a:latin typeface="Arial" panose="020B0604020202020204" pitchFamily="34" charset="0"/>
                </a:rPr>
                <a:t>V</a:t>
              </a:r>
              <a:r>
                <a:rPr lang="it-IT" altLang="it-IT" sz="22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  <a:endParaRPr lang="it-IT" altLang="it-IT" sz="22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2002" name="Group 171"/>
          <p:cNvGrpSpPr>
            <a:grpSpLocks/>
          </p:cNvGrpSpPr>
          <p:nvPr/>
        </p:nvGrpSpPr>
        <p:grpSpPr bwMode="auto">
          <a:xfrm>
            <a:off x="1960564" y="5508626"/>
            <a:ext cx="871537" cy="1154113"/>
            <a:chOff x="144" y="6312"/>
            <a:chExt cx="1008" cy="1272"/>
          </a:xfrm>
        </p:grpSpPr>
        <p:sp>
          <p:nvSpPr>
            <p:cNvPr id="82099" name="AutoShape 172"/>
            <p:cNvSpPr>
              <a:spLocks noChangeArrowheads="1"/>
            </p:cNvSpPr>
            <p:nvPr/>
          </p:nvSpPr>
          <p:spPr bwMode="auto">
            <a:xfrm>
              <a:off x="144" y="7008"/>
              <a:ext cx="1008" cy="576"/>
            </a:xfrm>
            <a:prstGeom prst="can">
              <a:avLst>
                <a:gd name="adj" fmla="val 15833"/>
              </a:avLst>
            </a:prstGeom>
            <a:solidFill>
              <a:srgbClr val="FFFF00"/>
            </a:solidFill>
            <a:ln w="38100">
              <a:solidFill>
                <a:srgbClr val="0000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2100" name="AutoShape 173"/>
            <p:cNvSpPr>
              <a:spLocks noChangeArrowheads="1"/>
            </p:cNvSpPr>
            <p:nvPr/>
          </p:nvSpPr>
          <p:spPr bwMode="auto">
            <a:xfrm>
              <a:off x="144" y="6312"/>
              <a:ext cx="1008" cy="792"/>
            </a:xfrm>
            <a:prstGeom prst="can">
              <a:avLst>
                <a:gd name="adj" fmla="val 15833"/>
              </a:avLst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82003" name="Text Box 174"/>
          <p:cNvSpPr txBox="1">
            <a:spLocks noChangeArrowheads="1"/>
          </p:cNvSpPr>
          <p:nvPr/>
        </p:nvSpPr>
        <p:spPr bwMode="auto">
          <a:xfrm>
            <a:off x="2166939" y="6226176"/>
            <a:ext cx="3952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194" tIns="25597" rIns="51194" bIns="25597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3399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200" b="1" baseline="-25000">
                <a:solidFill>
                  <a:srgbClr val="003399"/>
                </a:solidFill>
                <a:latin typeface="Arial" panose="020B0604020202020204" pitchFamily="34" charset="0"/>
              </a:rPr>
              <a:t>1</a:t>
            </a:r>
            <a:endParaRPr lang="it-IT" altLang="it-IT" sz="2200" b="1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pSp>
        <p:nvGrpSpPr>
          <p:cNvPr id="354" name="Gruppo 353"/>
          <p:cNvGrpSpPr>
            <a:grpSpLocks/>
          </p:cNvGrpSpPr>
          <p:nvPr/>
        </p:nvGrpSpPr>
        <p:grpSpPr bwMode="auto">
          <a:xfrm>
            <a:off x="3292476" y="130175"/>
            <a:ext cx="1514475" cy="6535738"/>
            <a:chOff x="1425575" y="130175"/>
            <a:chExt cx="1514475" cy="6535786"/>
          </a:xfrm>
        </p:grpSpPr>
        <p:grpSp>
          <p:nvGrpSpPr>
            <p:cNvPr id="82015" name="Gruppo 351"/>
            <p:cNvGrpSpPr>
              <a:grpSpLocks/>
            </p:cNvGrpSpPr>
            <p:nvPr/>
          </p:nvGrpSpPr>
          <p:grpSpPr bwMode="auto">
            <a:xfrm>
              <a:off x="1425575" y="130175"/>
              <a:ext cx="1514475" cy="6535786"/>
              <a:chOff x="1425575" y="130175"/>
              <a:chExt cx="1514475" cy="6535786"/>
            </a:xfrm>
          </p:grpSpPr>
          <p:sp>
            <p:nvSpPr>
              <p:cNvPr id="82017" name="Rectangle 82"/>
              <p:cNvSpPr>
                <a:spLocks noChangeArrowheads="1"/>
              </p:cNvSpPr>
              <p:nvPr/>
            </p:nvSpPr>
            <p:spPr bwMode="auto">
              <a:xfrm>
                <a:off x="1725613" y="130175"/>
                <a:ext cx="457200" cy="296068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2018" name="Rectangle 83"/>
              <p:cNvSpPr>
                <a:spLocks noChangeArrowheads="1"/>
              </p:cNvSpPr>
              <p:nvPr/>
            </p:nvSpPr>
            <p:spPr bwMode="auto">
              <a:xfrm>
                <a:off x="1727200" y="3090863"/>
                <a:ext cx="457200" cy="1363662"/>
              </a:xfrm>
              <a:prstGeom prst="rect">
                <a:avLst/>
              </a:prstGeom>
              <a:solidFill>
                <a:srgbClr val="FF9933">
                  <a:alpha val="50195"/>
                </a:srgbClr>
              </a:solidFill>
              <a:ln w="38100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82019" name="Object 84"/>
              <p:cNvGraphicFramePr>
                <a:graphicFrameLocks noChangeAspect="1"/>
              </p:cNvGraphicFramePr>
              <p:nvPr/>
            </p:nvGraphicFramePr>
            <p:xfrm>
              <a:off x="1425575" y="4441825"/>
              <a:ext cx="1514475" cy="11318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7" name="Image" r:id="rId8" imgW="3113307" imgH="3647017" progId="Photoshop.Image.4">
                      <p:embed/>
                    </p:oleObj>
                  </mc:Choice>
                  <mc:Fallback>
                    <p:oleObj name="Image" r:id="rId8" imgW="3113307" imgH="3647017" progId="Photoshop.Image.4">
                      <p:embed/>
                      <p:pic>
                        <p:nvPicPr>
                          <p:cNvPr id="82019" name="Object 8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5575" y="4441825"/>
                            <a:ext cx="1514475" cy="11318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2020" name="Line 85"/>
              <p:cNvSpPr>
                <a:spLocks noChangeShapeType="1"/>
              </p:cNvSpPr>
              <p:nvPr/>
            </p:nvSpPr>
            <p:spPr bwMode="auto">
              <a:xfrm>
                <a:off x="1768475" y="665163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1" name="Line 86"/>
              <p:cNvSpPr>
                <a:spLocks noChangeShapeType="1"/>
              </p:cNvSpPr>
              <p:nvPr/>
            </p:nvSpPr>
            <p:spPr bwMode="auto">
              <a:xfrm>
                <a:off x="1768475" y="7270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2" name="Line 87"/>
              <p:cNvSpPr>
                <a:spLocks noChangeShapeType="1"/>
              </p:cNvSpPr>
              <p:nvPr/>
            </p:nvSpPr>
            <p:spPr bwMode="auto">
              <a:xfrm>
                <a:off x="1768475" y="787400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3" name="Line 88"/>
              <p:cNvSpPr>
                <a:spLocks noChangeShapeType="1"/>
              </p:cNvSpPr>
              <p:nvPr/>
            </p:nvSpPr>
            <p:spPr bwMode="auto">
              <a:xfrm>
                <a:off x="1768475" y="8477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4" name="Line 89"/>
              <p:cNvSpPr>
                <a:spLocks noChangeShapeType="1"/>
              </p:cNvSpPr>
              <p:nvPr/>
            </p:nvSpPr>
            <p:spPr bwMode="auto">
              <a:xfrm>
                <a:off x="1768475" y="90963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5" name="Line 90"/>
              <p:cNvSpPr>
                <a:spLocks noChangeShapeType="1"/>
              </p:cNvSpPr>
              <p:nvPr/>
            </p:nvSpPr>
            <p:spPr bwMode="auto">
              <a:xfrm>
                <a:off x="1768475" y="969963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6" name="Line 91"/>
              <p:cNvSpPr>
                <a:spLocks noChangeShapeType="1"/>
              </p:cNvSpPr>
              <p:nvPr/>
            </p:nvSpPr>
            <p:spPr bwMode="auto">
              <a:xfrm>
                <a:off x="1768475" y="10318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7" name="Line 92"/>
              <p:cNvSpPr>
                <a:spLocks noChangeShapeType="1"/>
              </p:cNvSpPr>
              <p:nvPr/>
            </p:nvSpPr>
            <p:spPr bwMode="auto">
              <a:xfrm>
                <a:off x="1768475" y="1092200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8" name="Line 93"/>
              <p:cNvSpPr>
                <a:spLocks noChangeShapeType="1"/>
              </p:cNvSpPr>
              <p:nvPr/>
            </p:nvSpPr>
            <p:spPr bwMode="auto">
              <a:xfrm>
                <a:off x="1768475" y="11541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29" name="Line 94"/>
              <p:cNvSpPr>
                <a:spLocks noChangeShapeType="1"/>
              </p:cNvSpPr>
              <p:nvPr/>
            </p:nvSpPr>
            <p:spPr bwMode="auto">
              <a:xfrm>
                <a:off x="1768475" y="121443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0" name="Line 95"/>
              <p:cNvSpPr>
                <a:spLocks noChangeShapeType="1"/>
              </p:cNvSpPr>
              <p:nvPr/>
            </p:nvSpPr>
            <p:spPr bwMode="auto">
              <a:xfrm>
                <a:off x="1768475" y="1273175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1" name="Line 96"/>
              <p:cNvSpPr>
                <a:spLocks noChangeShapeType="1"/>
              </p:cNvSpPr>
              <p:nvPr/>
            </p:nvSpPr>
            <p:spPr bwMode="auto">
              <a:xfrm>
                <a:off x="1768475" y="13366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2" name="Line 97"/>
              <p:cNvSpPr>
                <a:spLocks noChangeShapeType="1"/>
              </p:cNvSpPr>
              <p:nvPr/>
            </p:nvSpPr>
            <p:spPr bwMode="auto">
              <a:xfrm>
                <a:off x="1768475" y="13985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3" name="Line 98"/>
              <p:cNvSpPr>
                <a:spLocks noChangeShapeType="1"/>
              </p:cNvSpPr>
              <p:nvPr/>
            </p:nvSpPr>
            <p:spPr bwMode="auto">
              <a:xfrm>
                <a:off x="1768475" y="14589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4" name="Line 99"/>
              <p:cNvSpPr>
                <a:spLocks noChangeShapeType="1"/>
              </p:cNvSpPr>
              <p:nvPr/>
            </p:nvSpPr>
            <p:spPr bwMode="auto">
              <a:xfrm>
                <a:off x="1768475" y="151923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5" name="Line 100"/>
              <p:cNvSpPr>
                <a:spLocks noChangeShapeType="1"/>
              </p:cNvSpPr>
              <p:nvPr/>
            </p:nvSpPr>
            <p:spPr bwMode="auto">
              <a:xfrm>
                <a:off x="1768475" y="1579563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6" name="Line 101"/>
              <p:cNvSpPr>
                <a:spLocks noChangeShapeType="1"/>
              </p:cNvSpPr>
              <p:nvPr/>
            </p:nvSpPr>
            <p:spPr bwMode="auto">
              <a:xfrm>
                <a:off x="1768475" y="16414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7" name="Line 102"/>
              <p:cNvSpPr>
                <a:spLocks noChangeShapeType="1"/>
              </p:cNvSpPr>
              <p:nvPr/>
            </p:nvSpPr>
            <p:spPr bwMode="auto">
              <a:xfrm>
                <a:off x="1768475" y="17033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8" name="Line 103"/>
              <p:cNvSpPr>
                <a:spLocks noChangeShapeType="1"/>
              </p:cNvSpPr>
              <p:nvPr/>
            </p:nvSpPr>
            <p:spPr bwMode="auto">
              <a:xfrm>
                <a:off x="1768475" y="17637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39" name="Line 104"/>
              <p:cNvSpPr>
                <a:spLocks noChangeShapeType="1"/>
              </p:cNvSpPr>
              <p:nvPr/>
            </p:nvSpPr>
            <p:spPr bwMode="auto">
              <a:xfrm>
                <a:off x="1768475" y="182403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0" name="Line 105"/>
              <p:cNvSpPr>
                <a:spLocks noChangeShapeType="1"/>
              </p:cNvSpPr>
              <p:nvPr/>
            </p:nvSpPr>
            <p:spPr bwMode="auto">
              <a:xfrm>
                <a:off x="1768475" y="1885950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1" name="Line 106"/>
              <p:cNvSpPr>
                <a:spLocks noChangeShapeType="1"/>
              </p:cNvSpPr>
              <p:nvPr/>
            </p:nvSpPr>
            <p:spPr bwMode="auto">
              <a:xfrm>
                <a:off x="1768475" y="19462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2" name="Line 107"/>
              <p:cNvSpPr>
                <a:spLocks noChangeShapeType="1"/>
              </p:cNvSpPr>
              <p:nvPr/>
            </p:nvSpPr>
            <p:spPr bwMode="auto">
              <a:xfrm>
                <a:off x="1768475" y="20081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3" name="Line 108"/>
              <p:cNvSpPr>
                <a:spLocks noChangeShapeType="1"/>
              </p:cNvSpPr>
              <p:nvPr/>
            </p:nvSpPr>
            <p:spPr bwMode="auto">
              <a:xfrm>
                <a:off x="1768475" y="20685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4" name="Line 109"/>
              <p:cNvSpPr>
                <a:spLocks noChangeShapeType="1"/>
              </p:cNvSpPr>
              <p:nvPr/>
            </p:nvSpPr>
            <p:spPr bwMode="auto">
              <a:xfrm>
                <a:off x="1768475" y="21304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5" name="Line 110"/>
              <p:cNvSpPr>
                <a:spLocks noChangeShapeType="1"/>
              </p:cNvSpPr>
              <p:nvPr/>
            </p:nvSpPr>
            <p:spPr bwMode="auto">
              <a:xfrm>
                <a:off x="1768475" y="2190750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6" name="Line 111"/>
              <p:cNvSpPr>
                <a:spLocks noChangeShapeType="1"/>
              </p:cNvSpPr>
              <p:nvPr/>
            </p:nvSpPr>
            <p:spPr bwMode="auto">
              <a:xfrm>
                <a:off x="1768475" y="22510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7" name="Line 112"/>
              <p:cNvSpPr>
                <a:spLocks noChangeShapeType="1"/>
              </p:cNvSpPr>
              <p:nvPr/>
            </p:nvSpPr>
            <p:spPr bwMode="auto">
              <a:xfrm>
                <a:off x="1768475" y="23129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8" name="Line 113"/>
              <p:cNvSpPr>
                <a:spLocks noChangeShapeType="1"/>
              </p:cNvSpPr>
              <p:nvPr/>
            </p:nvSpPr>
            <p:spPr bwMode="auto">
              <a:xfrm>
                <a:off x="1768475" y="23733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49" name="Line 114"/>
              <p:cNvSpPr>
                <a:spLocks noChangeShapeType="1"/>
              </p:cNvSpPr>
              <p:nvPr/>
            </p:nvSpPr>
            <p:spPr bwMode="auto">
              <a:xfrm>
                <a:off x="1768475" y="24352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0" name="Line 115"/>
              <p:cNvSpPr>
                <a:spLocks noChangeShapeType="1"/>
              </p:cNvSpPr>
              <p:nvPr/>
            </p:nvSpPr>
            <p:spPr bwMode="auto">
              <a:xfrm>
                <a:off x="1768475" y="2489200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1" name="Line 116"/>
              <p:cNvSpPr>
                <a:spLocks noChangeShapeType="1"/>
              </p:cNvSpPr>
              <p:nvPr/>
            </p:nvSpPr>
            <p:spPr bwMode="auto">
              <a:xfrm>
                <a:off x="1768475" y="25558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2" name="Line 117"/>
              <p:cNvSpPr>
                <a:spLocks noChangeShapeType="1"/>
              </p:cNvSpPr>
              <p:nvPr/>
            </p:nvSpPr>
            <p:spPr bwMode="auto">
              <a:xfrm>
                <a:off x="1768475" y="26177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3" name="Line 118"/>
              <p:cNvSpPr>
                <a:spLocks noChangeShapeType="1"/>
              </p:cNvSpPr>
              <p:nvPr/>
            </p:nvSpPr>
            <p:spPr bwMode="auto">
              <a:xfrm>
                <a:off x="1768475" y="26781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4" name="Line 119"/>
              <p:cNvSpPr>
                <a:spLocks noChangeShapeType="1"/>
              </p:cNvSpPr>
              <p:nvPr/>
            </p:nvSpPr>
            <p:spPr bwMode="auto">
              <a:xfrm>
                <a:off x="1768475" y="27400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5" name="Line 120"/>
              <p:cNvSpPr>
                <a:spLocks noChangeShapeType="1"/>
              </p:cNvSpPr>
              <p:nvPr/>
            </p:nvSpPr>
            <p:spPr bwMode="auto">
              <a:xfrm>
                <a:off x="1768475" y="2800350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6" name="Line 121"/>
              <p:cNvSpPr>
                <a:spLocks noChangeShapeType="1"/>
              </p:cNvSpPr>
              <p:nvPr/>
            </p:nvSpPr>
            <p:spPr bwMode="auto">
              <a:xfrm>
                <a:off x="1768475" y="286226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7" name="Line 122"/>
              <p:cNvSpPr>
                <a:spLocks noChangeShapeType="1"/>
              </p:cNvSpPr>
              <p:nvPr/>
            </p:nvSpPr>
            <p:spPr bwMode="auto">
              <a:xfrm>
                <a:off x="1768475" y="29225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8" name="Line 123"/>
              <p:cNvSpPr>
                <a:spLocks noChangeShapeType="1"/>
              </p:cNvSpPr>
              <p:nvPr/>
            </p:nvSpPr>
            <p:spPr bwMode="auto">
              <a:xfrm>
                <a:off x="1768475" y="29829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59" name="Line 124"/>
              <p:cNvSpPr>
                <a:spLocks noChangeShapeType="1"/>
              </p:cNvSpPr>
              <p:nvPr/>
            </p:nvSpPr>
            <p:spPr bwMode="auto">
              <a:xfrm>
                <a:off x="1768475" y="30448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0" name="Line 125"/>
              <p:cNvSpPr>
                <a:spLocks noChangeShapeType="1"/>
              </p:cNvSpPr>
              <p:nvPr/>
            </p:nvSpPr>
            <p:spPr bwMode="auto">
              <a:xfrm>
                <a:off x="1768475" y="3106738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1" name="Line 126"/>
              <p:cNvSpPr>
                <a:spLocks noChangeShapeType="1"/>
              </p:cNvSpPr>
              <p:nvPr/>
            </p:nvSpPr>
            <p:spPr bwMode="auto">
              <a:xfrm>
                <a:off x="1768475" y="316706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2" name="Line 127"/>
              <p:cNvSpPr>
                <a:spLocks noChangeShapeType="1"/>
              </p:cNvSpPr>
              <p:nvPr/>
            </p:nvSpPr>
            <p:spPr bwMode="auto">
              <a:xfrm>
                <a:off x="1768475" y="32273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3" name="Line 128"/>
              <p:cNvSpPr>
                <a:spLocks noChangeShapeType="1"/>
              </p:cNvSpPr>
              <p:nvPr/>
            </p:nvSpPr>
            <p:spPr bwMode="auto">
              <a:xfrm>
                <a:off x="1768475" y="328771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4" name="Line 129"/>
              <p:cNvSpPr>
                <a:spLocks noChangeShapeType="1"/>
              </p:cNvSpPr>
              <p:nvPr/>
            </p:nvSpPr>
            <p:spPr bwMode="auto">
              <a:xfrm>
                <a:off x="1768475" y="33496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5" name="Line 130"/>
              <p:cNvSpPr>
                <a:spLocks noChangeShapeType="1"/>
              </p:cNvSpPr>
              <p:nvPr/>
            </p:nvSpPr>
            <p:spPr bwMode="auto">
              <a:xfrm>
                <a:off x="1768475" y="3411538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6" name="Line 131"/>
              <p:cNvSpPr>
                <a:spLocks noChangeShapeType="1"/>
              </p:cNvSpPr>
              <p:nvPr/>
            </p:nvSpPr>
            <p:spPr bwMode="auto">
              <a:xfrm>
                <a:off x="1768475" y="347186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7" name="Line 132"/>
              <p:cNvSpPr>
                <a:spLocks noChangeShapeType="1"/>
              </p:cNvSpPr>
              <p:nvPr/>
            </p:nvSpPr>
            <p:spPr bwMode="auto">
              <a:xfrm>
                <a:off x="1768475" y="3532188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8" name="Line 133"/>
              <p:cNvSpPr>
                <a:spLocks noChangeShapeType="1"/>
              </p:cNvSpPr>
              <p:nvPr/>
            </p:nvSpPr>
            <p:spPr bwMode="auto">
              <a:xfrm>
                <a:off x="1768475" y="3594100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69" name="Line 134"/>
              <p:cNvSpPr>
                <a:spLocks noChangeShapeType="1"/>
              </p:cNvSpPr>
              <p:nvPr/>
            </p:nvSpPr>
            <p:spPr bwMode="auto">
              <a:xfrm>
                <a:off x="1768475" y="36544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0" name="Line 135"/>
              <p:cNvSpPr>
                <a:spLocks noChangeShapeType="1"/>
              </p:cNvSpPr>
              <p:nvPr/>
            </p:nvSpPr>
            <p:spPr bwMode="auto">
              <a:xfrm>
                <a:off x="1768475" y="3716338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1" name="Line 136"/>
              <p:cNvSpPr>
                <a:spLocks noChangeShapeType="1"/>
              </p:cNvSpPr>
              <p:nvPr/>
            </p:nvSpPr>
            <p:spPr bwMode="auto">
              <a:xfrm>
                <a:off x="1768475" y="377666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2" name="Line 137"/>
              <p:cNvSpPr>
                <a:spLocks noChangeShapeType="1"/>
              </p:cNvSpPr>
              <p:nvPr/>
            </p:nvSpPr>
            <p:spPr bwMode="auto">
              <a:xfrm>
                <a:off x="1768475" y="38385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3" name="Line 138"/>
              <p:cNvSpPr>
                <a:spLocks noChangeShapeType="1"/>
              </p:cNvSpPr>
              <p:nvPr/>
            </p:nvSpPr>
            <p:spPr bwMode="auto">
              <a:xfrm>
                <a:off x="1768475" y="3898900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4" name="Line 139"/>
              <p:cNvSpPr>
                <a:spLocks noChangeShapeType="1"/>
              </p:cNvSpPr>
              <p:nvPr/>
            </p:nvSpPr>
            <p:spPr bwMode="auto">
              <a:xfrm>
                <a:off x="1768475" y="39592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5" name="Line 140"/>
              <p:cNvSpPr>
                <a:spLocks noChangeShapeType="1"/>
              </p:cNvSpPr>
              <p:nvPr/>
            </p:nvSpPr>
            <p:spPr bwMode="auto">
              <a:xfrm>
                <a:off x="1768475" y="4021138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6" name="Line 141"/>
              <p:cNvSpPr>
                <a:spLocks noChangeShapeType="1"/>
              </p:cNvSpPr>
              <p:nvPr/>
            </p:nvSpPr>
            <p:spPr bwMode="auto">
              <a:xfrm>
                <a:off x="1768475" y="4081463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7" name="Line 142"/>
              <p:cNvSpPr>
                <a:spLocks noChangeShapeType="1"/>
              </p:cNvSpPr>
              <p:nvPr/>
            </p:nvSpPr>
            <p:spPr bwMode="auto">
              <a:xfrm>
                <a:off x="1768475" y="414337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8" name="Line 143"/>
              <p:cNvSpPr>
                <a:spLocks noChangeShapeType="1"/>
              </p:cNvSpPr>
              <p:nvPr/>
            </p:nvSpPr>
            <p:spPr bwMode="auto">
              <a:xfrm>
                <a:off x="1768475" y="4203700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79" name="Line 144"/>
              <p:cNvSpPr>
                <a:spLocks noChangeShapeType="1"/>
              </p:cNvSpPr>
              <p:nvPr/>
            </p:nvSpPr>
            <p:spPr bwMode="auto">
              <a:xfrm>
                <a:off x="1768475" y="4264025"/>
                <a:ext cx="82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80" name="Line 145"/>
              <p:cNvSpPr>
                <a:spLocks noChangeShapeType="1"/>
              </p:cNvSpPr>
              <p:nvPr/>
            </p:nvSpPr>
            <p:spPr bwMode="auto">
              <a:xfrm>
                <a:off x="1768475" y="4325938"/>
                <a:ext cx="1238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81" name="Text Box 146"/>
              <p:cNvSpPr txBox="1">
                <a:spLocks noChangeArrowheads="1"/>
              </p:cNvSpPr>
              <p:nvPr/>
            </p:nvSpPr>
            <p:spPr bwMode="auto">
              <a:xfrm>
                <a:off x="1870075" y="538163"/>
                <a:ext cx="196850" cy="25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194" tIns="25597" rIns="51194" bIns="25597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2082" name="Text Box 147"/>
              <p:cNvSpPr txBox="1">
                <a:spLocks noChangeArrowheads="1"/>
              </p:cNvSpPr>
              <p:nvPr/>
            </p:nvSpPr>
            <p:spPr bwMode="auto">
              <a:xfrm>
                <a:off x="1870075" y="1133475"/>
                <a:ext cx="196850" cy="252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194" tIns="25597" rIns="51194" bIns="25597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2083" name="Text Box 148"/>
              <p:cNvSpPr txBox="1">
                <a:spLocks noChangeArrowheads="1"/>
              </p:cNvSpPr>
              <p:nvPr/>
            </p:nvSpPr>
            <p:spPr bwMode="auto">
              <a:xfrm>
                <a:off x="1870075" y="1751013"/>
                <a:ext cx="196850" cy="25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194" tIns="25597" rIns="51194" bIns="25597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2084" name="Text Box 149"/>
              <p:cNvSpPr txBox="1">
                <a:spLocks noChangeArrowheads="1"/>
              </p:cNvSpPr>
              <p:nvPr/>
            </p:nvSpPr>
            <p:spPr bwMode="auto">
              <a:xfrm>
                <a:off x="1870075" y="2346325"/>
                <a:ext cx="196850" cy="252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194" tIns="25597" rIns="51194" bIns="25597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82085" name="Text Box 150"/>
              <p:cNvSpPr txBox="1">
                <a:spLocks noChangeArrowheads="1"/>
              </p:cNvSpPr>
              <p:nvPr/>
            </p:nvSpPr>
            <p:spPr bwMode="auto">
              <a:xfrm>
                <a:off x="1870075" y="2941003"/>
                <a:ext cx="196850" cy="25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194" tIns="25597" rIns="51194" bIns="25597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086" name="Text Box 151"/>
              <p:cNvSpPr txBox="1">
                <a:spLocks noChangeArrowheads="1"/>
              </p:cNvSpPr>
              <p:nvPr/>
            </p:nvSpPr>
            <p:spPr bwMode="auto">
              <a:xfrm>
                <a:off x="1870075" y="3582988"/>
                <a:ext cx="196850" cy="252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194" tIns="25597" rIns="51194" bIns="25597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82087" name="Text Box 152"/>
              <p:cNvSpPr txBox="1">
                <a:spLocks noChangeArrowheads="1"/>
              </p:cNvSpPr>
              <p:nvPr/>
            </p:nvSpPr>
            <p:spPr bwMode="auto">
              <a:xfrm>
                <a:off x="1870075" y="4184650"/>
                <a:ext cx="196850" cy="252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194" tIns="25597" rIns="51194" bIns="25597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27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27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27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27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3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82088" name="Line 153"/>
              <p:cNvSpPr>
                <a:spLocks noChangeShapeType="1"/>
              </p:cNvSpPr>
              <p:nvPr/>
            </p:nvSpPr>
            <p:spPr bwMode="auto">
              <a:xfrm>
                <a:off x="2028825" y="665163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89" name="Line 154"/>
              <p:cNvSpPr>
                <a:spLocks noChangeShapeType="1"/>
              </p:cNvSpPr>
              <p:nvPr/>
            </p:nvSpPr>
            <p:spPr bwMode="auto">
              <a:xfrm>
                <a:off x="2028825" y="1273175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90" name="Line 155"/>
              <p:cNvSpPr>
                <a:spLocks noChangeShapeType="1"/>
              </p:cNvSpPr>
              <p:nvPr/>
            </p:nvSpPr>
            <p:spPr bwMode="auto">
              <a:xfrm>
                <a:off x="2028825" y="1885950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91" name="Line 156"/>
              <p:cNvSpPr>
                <a:spLocks noChangeShapeType="1"/>
              </p:cNvSpPr>
              <p:nvPr/>
            </p:nvSpPr>
            <p:spPr bwMode="auto">
              <a:xfrm>
                <a:off x="2028825" y="2489200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92" name="Line 157"/>
              <p:cNvSpPr>
                <a:spLocks noChangeShapeType="1"/>
              </p:cNvSpPr>
              <p:nvPr/>
            </p:nvSpPr>
            <p:spPr bwMode="auto">
              <a:xfrm>
                <a:off x="2028825" y="3106738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93" name="Line 158"/>
              <p:cNvSpPr>
                <a:spLocks noChangeShapeType="1"/>
              </p:cNvSpPr>
              <p:nvPr/>
            </p:nvSpPr>
            <p:spPr bwMode="auto">
              <a:xfrm>
                <a:off x="2028825" y="3716338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94" name="Line 159"/>
              <p:cNvSpPr>
                <a:spLocks noChangeShapeType="1"/>
              </p:cNvSpPr>
              <p:nvPr/>
            </p:nvSpPr>
            <p:spPr bwMode="auto">
              <a:xfrm>
                <a:off x="2028825" y="4325938"/>
                <a:ext cx="12541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2095" name="AutoShape 160"/>
              <p:cNvSpPr>
                <a:spLocks noChangeArrowheads="1"/>
              </p:cNvSpPr>
              <p:nvPr/>
            </p:nvSpPr>
            <p:spPr bwMode="auto">
              <a:xfrm>
                <a:off x="1730375" y="4440238"/>
                <a:ext cx="454025" cy="271462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51 w 21600"/>
                  <a:gd name="T13" fmla="*/ 2851 h 21600"/>
                  <a:gd name="T14" fmla="*/ 18749 w 21600"/>
                  <a:gd name="T15" fmla="*/ 1874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02" y="21600"/>
                    </a:lnTo>
                    <a:lnTo>
                      <a:pt x="1949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33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grpSp>
            <p:nvGrpSpPr>
              <p:cNvPr id="82096" name="Group 168"/>
              <p:cNvGrpSpPr>
                <a:grpSpLocks/>
              </p:cNvGrpSpPr>
              <p:nvPr/>
            </p:nvGrpSpPr>
            <p:grpSpPr bwMode="auto">
              <a:xfrm>
                <a:off x="1538288" y="5534074"/>
                <a:ext cx="873125" cy="1131887"/>
                <a:chOff x="1776" y="6288"/>
                <a:chExt cx="1008" cy="1248"/>
              </a:xfrm>
            </p:grpSpPr>
            <p:sp>
              <p:nvSpPr>
                <p:cNvPr id="82097" name="AutoShape 169"/>
                <p:cNvSpPr>
                  <a:spLocks noChangeArrowheads="1"/>
                </p:cNvSpPr>
                <p:nvPr/>
              </p:nvSpPr>
              <p:spPr bwMode="auto">
                <a:xfrm>
                  <a:off x="1776" y="6599"/>
                  <a:ext cx="1008" cy="937"/>
                </a:xfrm>
                <a:prstGeom prst="can">
                  <a:avLst>
                    <a:gd name="adj" fmla="val 15833"/>
                  </a:avLst>
                </a:prstGeom>
                <a:solidFill>
                  <a:srgbClr val="FFCC99"/>
                </a:solidFill>
                <a:ln w="38100">
                  <a:solidFill>
                    <a:srgbClr val="0000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098" name="AutoShape 170"/>
                <p:cNvSpPr>
                  <a:spLocks noChangeArrowheads="1"/>
                </p:cNvSpPr>
                <p:nvPr/>
              </p:nvSpPr>
              <p:spPr bwMode="auto">
                <a:xfrm>
                  <a:off x="1776" y="6288"/>
                  <a:ext cx="1008" cy="459"/>
                </a:xfrm>
                <a:prstGeom prst="can">
                  <a:avLst>
                    <a:gd name="adj" fmla="val 33690"/>
                  </a:avLst>
                </a:prstGeom>
                <a:noFill/>
                <a:ln w="38100">
                  <a:solidFill>
                    <a:srgbClr val="00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82016" name="Text Box 175"/>
            <p:cNvSpPr txBox="1">
              <a:spLocks noChangeArrowheads="1"/>
            </p:cNvSpPr>
            <p:nvPr/>
          </p:nvSpPr>
          <p:spPr bwMode="auto">
            <a:xfrm>
              <a:off x="1517650" y="6089699"/>
              <a:ext cx="93027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194" tIns="25597" rIns="51194" bIns="25597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3399"/>
                  </a:solidFill>
                  <a:latin typeface="Arial" panose="020B0604020202020204" pitchFamily="34" charset="0"/>
                </a:rPr>
                <a:t>V</a:t>
              </a:r>
              <a:r>
                <a:rPr lang="it-IT" altLang="it-IT" sz="2200" b="1" baseline="-25000">
                  <a:solidFill>
                    <a:srgbClr val="003399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200" b="1">
                  <a:solidFill>
                    <a:srgbClr val="003399"/>
                  </a:solidFill>
                  <a:latin typeface="Arial" panose="020B0604020202020204" pitchFamily="34" charset="0"/>
                </a:rPr>
                <a:t>+ V</a:t>
              </a:r>
              <a:r>
                <a:rPr lang="it-IT" altLang="it-IT" sz="2200" b="1" baseline="-25000">
                  <a:solidFill>
                    <a:srgbClr val="003399"/>
                  </a:solidFill>
                  <a:latin typeface="Arial" panose="020B0604020202020204" pitchFamily="34" charset="0"/>
                </a:rPr>
                <a:t>1</a:t>
              </a:r>
              <a:endParaRPr lang="it-IT" altLang="it-IT" sz="2200" b="1">
                <a:solidFill>
                  <a:srgbClr val="003399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82005" name="Connettore 1 350"/>
          <p:cNvCxnSpPr>
            <a:cxnSpLocks noChangeShapeType="1"/>
          </p:cNvCxnSpPr>
          <p:nvPr/>
        </p:nvCxnSpPr>
        <p:spPr bwMode="auto">
          <a:xfrm flipV="1">
            <a:off x="2135188" y="4445000"/>
            <a:ext cx="457200" cy="1588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06" name="AutoShape 160"/>
          <p:cNvSpPr>
            <a:spLocks noChangeArrowheads="1"/>
          </p:cNvSpPr>
          <p:nvPr/>
        </p:nvSpPr>
        <p:spPr bwMode="auto">
          <a:xfrm>
            <a:off x="2144714" y="4437064"/>
            <a:ext cx="454025" cy="2809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851 w 21600"/>
              <a:gd name="T13" fmla="*/ 2851 h 21600"/>
              <a:gd name="T14" fmla="*/ 18749 w 21600"/>
              <a:gd name="T15" fmla="*/ 187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02" y="21600"/>
                </a:lnTo>
                <a:lnTo>
                  <a:pt x="19498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33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55" name="Text Box 165"/>
          <p:cNvSpPr txBox="1">
            <a:spLocks noChangeArrowheads="1"/>
          </p:cNvSpPr>
          <p:nvPr/>
        </p:nvSpPr>
        <p:spPr bwMode="auto">
          <a:xfrm>
            <a:off x="4565651" y="142876"/>
            <a:ext cx="59229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194" tIns="25597" rIns="51194" bIns="25597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3399"/>
                </a:solidFill>
                <a:latin typeface="Arial" panose="020B0604020202020204" pitchFamily="34" charset="0"/>
              </a:rPr>
              <a:t>Reattivo titolante (nella buretta) a normalità nota</a:t>
            </a:r>
            <a:r>
              <a:rPr lang="it-IT" altLang="it-IT" sz="2000" b="1">
                <a:solidFill>
                  <a:srgbClr val="003399"/>
                </a:solidFill>
                <a:latin typeface="Arial" panose="020B0604020202020204" pitchFamily="34" charset="0"/>
              </a:rPr>
              <a:t> N</a:t>
            </a:r>
            <a:r>
              <a:rPr lang="it-IT" altLang="it-IT" sz="2000" b="1" baseline="-25000">
                <a:solidFill>
                  <a:srgbClr val="003399"/>
                </a:solidFill>
                <a:latin typeface="Arial" panose="020B0604020202020204" pitchFamily="34" charset="0"/>
              </a:rPr>
              <a:t>0</a:t>
            </a:r>
            <a:endParaRPr lang="it-IT" altLang="it-IT" sz="200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3399"/>
                </a:solidFill>
                <a:latin typeface="Arial" panose="020B0604020202020204" pitchFamily="34" charset="0"/>
              </a:rPr>
              <a:t>	N° di equivalenti  =  </a:t>
            </a:r>
            <a:r>
              <a:rPr lang="it-IT" altLang="it-IT" sz="2000" b="1">
                <a:solidFill>
                  <a:srgbClr val="003399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000" b="1" baseline="-25000">
                <a:solidFill>
                  <a:srgbClr val="003399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000" b="1">
                <a:solidFill>
                  <a:srgbClr val="003399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000" b="1" baseline="-25000">
                <a:solidFill>
                  <a:srgbClr val="003399"/>
                </a:solidFill>
                <a:latin typeface="Arial" panose="020B0604020202020204" pitchFamily="34" charset="0"/>
              </a:rPr>
              <a:t>0</a:t>
            </a:r>
            <a:endParaRPr lang="it-IT" altLang="it-IT" sz="2000" b="1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356" name="Text Box 166"/>
          <p:cNvSpPr txBox="1">
            <a:spLocks noChangeArrowheads="1"/>
          </p:cNvSpPr>
          <p:nvPr/>
        </p:nvSpPr>
        <p:spPr bwMode="auto">
          <a:xfrm>
            <a:off x="4494214" y="1162051"/>
            <a:ext cx="53308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194" tIns="25597" rIns="51194" bIns="25597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3399"/>
                </a:solidFill>
                <a:latin typeface="Arial" panose="020B0604020202020204" pitchFamily="34" charset="0"/>
              </a:rPr>
              <a:t>Reattivo da titolare (nel bicchiere) a normalità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3399"/>
                </a:solidFill>
                <a:latin typeface="Arial" panose="020B0604020202020204" pitchFamily="34" charset="0"/>
              </a:rPr>
              <a:t>sconosciuta </a:t>
            </a:r>
            <a:r>
              <a:rPr lang="it-IT" altLang="it-IT" sz="2000" b="1">
                <a:solidFill>
                  <a:srgbClr val="003399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000" b="1" baseline="-25000">
                <a:solidFill>
                  <a:srgbClr val="003399"/>
                </a:solidFill>
                <a:latin typeface="Arial" panose="020B0604020202020204" pitchFamily="34" charset="0"/>
              </a:rPr>
              <a:t>1</a:t>
            </a:r>
            <a:endParaRPr lang="it-IT" altLang="it-IT" sz="200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>
                <a:solidFill>
                  <a:srgbClr val="003399"/>
                </a:solidFill>
                <a:latin typeface="Arial" panose="020B0604020202020204" pitchFamily="34" charset="0"/>
              </a:rPr>
              <a:t>	   N° di equivalenti = </a:t>
            </a:r>
            <a:r>
              <a:rPr lang="it-IT" altLang="it-IT" sz="2000" b="1">
                <a:solidFill>
                  <a:srgbClr val="003399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000" b="1" baseline="-25000">
                <a:solidFill>
                  <a:srgbClr val="003399"/>
                </a:solidFill>
                <a:latin typeface="Arial" panose="020B0604020202020204" pitchFamily="34" charset="0"/>
              </a:rPr>
              <a:t>1</a:t>
            </a:r>
            <a:r>
              <a:rPr lang="it-IT" altLang="it-IT" sz="2000" b="1">
                <a:solidFill>
                  <a:srgbClr val="003399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000" b="1" baseline="-25000">
                <a:solidFill>
                  <a:srgbClr val="003399"/>
                </a:solidFill>
                <a:latin typeface="Arial" panose="020B0604020202020204" pitchFamily="34" charset="0"/>
              </a:rPr>
              <a:t>1</a:t>
            </a:r>
            <a:endParaRPr lang="it-IT" altLang="it-IT" sz="2000" b="1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357" name="Text Box 167"/>
          <p:cNvSpPr txBox="1">
            <a:spLocks noChangeArrowheads="1"/>
          </p:cNvSpPr>
          <p:nvPr/>
        </p:nvSpPr>
        <p:spPr bwMode="auto">
          <a:xfrm>
            <a:off x="5502276" y="2746376"/>
            <a:ext cx="33750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194" tIns="25597" rIns="51194" bIns="25597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27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27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27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27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3399"/>
                </a:solidFill>
                <a:latin typeface="Arial" panose="020B0604020202020204" pitchFamily="34" charset="0"/>
              </a:rPr>
              <a:t>Al punto di equivalenza: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3399"/>
                </a:solidFill>
                <a:latin typeface="Arial" panose="020B0604020202020204" pitchFamily="34" charset="0"/>
              </a:rPr>
              <a:t>		</a:t>
            </a:r>
            <a:r>
              <a:rPr lang="it-IT" altLang="it-IT" sz="2400" b="1">
                <a:solidFill>
                  <a:srgbClr val="003399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400" b="1" baseline="-25000">
                <a:solidFill>
                  <a:srgbClr val="003399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400" b="1">
                <a:solidFill>
                  <a:srgbClr val="003399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400" b="1" baseline="-25000">
                <a:solidFill>
                  <a:srgbClr val="003399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400" b="1">
                <a:solidFill>
                  <a:srgbClr val="003399"/>
                </a:solidFill>
                <a:latin typeface="Arial" panose="020B0604020202020204" pitchFamily="34" charset="0"/>
              </a:rPr>
              <a:t> = V</a:t>
            </a:r>
            <a:r>
              <a:rPr lang="it-IT" altLang="it-IT" sz="2400" b="1" baseline="-25000">
                <a:solidFill>
                  <a:srgbClr val="003399"/>
                </a:solidFill>
                <a:latin typeface="Arial" panose="020B0604020202020204" pitchFamily="34" charset="0"/>
              </a:rPr>
              <a:t>1</a:t>
            </a:r>
            <a:r>
              <a:rPr lang="it-IT" altLang="it-IT" sz="2400" b="1">
                <a:solidFill>
                  <a:srgbClr val="003399"/>
                </a:solidFill>
                <a:latin typeface="Arial" panose="020B0604020202020204" pitchFamily="34" charset="0"/>
              </a:rPr>
              <a:t>N</a:t>
            </a:r>
            <a:r>
              <a:rPr lang="it-IT" altLang="it-IT" sz="2400" b="1" baseline="-25000">
                <a:solidFill>
                  <a:srgbClr val="003399"/>
                </a:solidFill>
                <a:latin typeface="Arial" panose="020B0604020202020204" pitchFamily="34" charset="0"/>
              </a:rPr>
              <a:t>1</a:t>
            </a:r>
            <a:endParaRPr lang="it-IT" altLang="it-IT" sz="2200" b="1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grpSp>
        <p:nvGrpSpPr>
          <p:cNvPr id="358" name="Gruppo 357"/>
          <p:cNvGrpSpPr>
            <a:grpSpLocks/>
          </p:cNvGrpSpPr>
          <p:nvPr/>
        </p:nvGrpSpPr>
        <p:grpSpPr bwMode="auto">
          <a:xfrm>
            <a:off x="6316663" y="4289425"/>
            <a:ext cx="1638300" cy="920750"/>
            <a:chOff x="3325813" y="4494213"/>
            <a:chExt cx="1638300" cy="920750"/>
          </a:xfrm>
        </p:grpSpPr>
        <p:sp>
          <p:nvSpPr>
            <p:cNvPr id="82011" name="Text Box 176"/>
            <p:cNvSpPr txBox="1">
              <a:spLocks noChangeArrowheads="1"/>
            </p:cNvSpPr>
            <p:nvPr/>
          </p:nvSpPr>
          <p:spPr bwMode="auto">
            <a:xfrm>
              <a:off x="3325813" y="4727575"/>
              <a:ext cx="70485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194" tIns="25597" rIns="51194" bIns="25597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3399"/>
                  </a:solidFill>
                  <a:latin typeface="Arial" panose="020B0604020202020204" pitchFamily="34" charset="0"/>
                </a:rPr>
                <a:t>N</a:t>
              </a:r>
              <a:r>
                <a:rPr lang="it-IT" altLang="it-IT" sz="2400" b="1" baseline="-25000">
                  <a:solidFill>
                    <a:srgbClr val="003399"/>
                  </a:solidFill>
                  <a:latin typeface="Arial" panose="020B0604020202020204" pitchFamily="34" charset="0"/>
                </a:rPr>
                <a:t>1</a:t>
              </a:r>
              <a:r>
                <a:rPr lang="it-IT" altLang="it-IT" sz="2400" b="1">
                  <a:solidFill>
                    <a:srgbClr val="003399"/>
                  </a:solidFill>
                  <a:latin typeface="Arial" panose="020B0604020202020204" pitchFamily="34" charset="0"/>
                </a:rPr>
                <a:t> =</a:t>
              </a:r>
              <a:endParaRPr lang="it-IT" altLang="it-IT" sz="2200" b="1">
                <a:solidFill>
                  <a:srgbClr val="0033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12" name="Text Box 177"/>
            <p:cNvSpPr txBox="1">
              <a:spLocks noChangeArrowheads="1"/>
            </p:cNvSpPr>
            <p:nvPr/>
          </p:nvSpPr>
          <p:spPr bwMode="auto">
            <a:xfrm>
              <a:off x="4043363" y="4494213"/>
              <a:ext cx="7588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194" tIns="25597" rIns="51194" bIns="25597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3399"/>
                  </a:solidFill>
                  <a:latin typeface="Arial" panose="020B0604020202020204" pitchFamily="34" charset="0"/>
                </a:rPr>
                <a:t>V</a:t>
              </a:r>
              <a:r>
                <a:rPr lang="it-IT" altLang="it-IT" sz="2400" b="1" baseline="-25000">
                  <a:solidFill>
                    <a:srgbClr val="003399"/>
                  </a:solidFill>
                  <a:latin typeface="Arial" panose="020B0604020202020204" pitchFamily="34" charset="0"/>
                </a:rPr>
                <a:t>0</a:t>
              </a:r>
              <a:r>
                <a:rPr lang="it-IT" altLang="it-IT" sz="2400" b="1">
                  <a:solidFill>
                    <a:srgbClr val="003399"/>
                  </a:solidFill>
                  <a:latin typeface="Arial" panose="020B0604020202020204" pitchFamily="34" charset="0"/>
                </a:rPr>
                <a:t>N</a:t>
              </a:r>
              <a:r>
                <a:rPr lang="it-IT" altLang="it-IT" sz="2400" b="1" baseline="-25000">
                  <a:solidFill>
                    <a:srgbClr val="003399"/>
                  </a:solidFill>
                  <a:latin typeface="Arial" panose="020B0604020202020204" pitchFamily="34" charset="0"/>
                </a:rPr>
                <a:t>0</a:t>
              </a:r>
              <a:endParaRPr lang="it-IT" altLang="it-IT" sz="2200" b="1">
                <a:solidFill>
                  <a:srgbClr val="0033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13" name="Text Box 178"/>
            <p:cNvSpPr txBox="1">
              <a:spLocks noChangeArrowheads="1"/>
            </p:cNvSpPr>
            <p:nvPr/>
          </p:nvSpPr>
          <p:spPr bwMode="auto">
            <a:xfrm>
              <a:off x="4203700" y="4919663"/>
              <a:ext cx="42227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194" tIns="25597" rIns="51194" bIns="25597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27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27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27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27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27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3399"/>
                  </a:solidFill>
                  <a:latin typeface="Arial" panose="020B0604020202020204" pitchFamily="34" charset="0"/>
                </a:rPr>
                <a:t>V</a:t>
              </a:r>
              <a:r>
                <a:rPr lang="it-IT" altLang="it-IT" sz="2400" b="1" baseline="-25000">
                  <a:solidFill>
                    <a:srgbClr val="003399"/>
                  </a:solidFill>
                  <a:latin typeface="Arial" panose="020B0604020202020204" pitchFamily="34" charset="0"/>
                </a:rPr>
                <a:t>1</a:t>
              </a:r>
              <a:endParaRPr lang="it-IT" altLang="it-IT" sz="2200" b="1">
                <a:solidFill>
                  <a:srgbClr val="0033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014" name="Line 179"/>
            <p:cNvSpPr>
              <a:spLocks noChangeShapeType="1"/>
            </p:cNvSpPr>
            <p:nvPr/>
          </p:nvSpPr>
          <p:spPr bwMode="auto">
            <a:xfrm flipH="1">
              <a:off x="3987800" y="4995863"/>
              <a:ext cx="976313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4126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65"/>
    </mc:Choice>
    <mc:Fallback>
      <p:transition spd="slow" advTm="8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5" grpId="0"/>
      <p:bldP spid="356" grpId="0"/>
      <p:bldP spid="3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WordArt 2"/>
          <p:cNvSpPr>
            <a:spLocks noChangeArrowheads="1" noChangeShapeType="1" noTextEdit="1"/>
          </p:cNvSpPr>
          <p:nvPr/>
        </p:nvSpPr>
        <p:spPr bwMode="auto">
          <a:xfrm>
            <a:off x="2509839" y="42864"/>
            <a:ext cx="6784975" cy="439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3175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Indicatori di pH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7840663" y="481014"/>
            <a:ext cx="2773362" cy="787135"/>
            <a:chOff x="6027738" y="354013"/>
            <a:chExt cx="2773362" cy="787135"/>
          </a:xfrm>
        </p:grpSpPr>
        <p:sp>
          <p:nvSpPr>
            <p:cNvPr id="69636" name="Text Box 4"/>
            <p:cNvSpPr txBox="1">
              <a:spLocks noChangeArrowheads="1"/>
            </p:cNvSpPr>
            <p:nvPr/>
          </p:nvSpPr>
          <p:spPr bwMode="auto">
            <a:xfrm>
              <a:off x="6027738" y="554038"/>
              <a:ext cx="765453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 dirty="0" err="1">
                  <a:solidFill>
                    <a:srgbClr val="003366"/>
                  </a:solidFill>
                  <a:latin typeface="Comic Sans MS" charset="0"/>
                </a:rPr>
                <a:t>K</a:t>
              </a:r>
              <a:r>
                <a:rPr lang="it-IT" sz="2200" baseline="-25000" dirty="0" err="1">
                  <a:solidFill>
                    <a:srgbClr val="003366"/>
                  </a:solidFill>
                  <a:latin typeface="Comic Sans MS" charset="0"/>
                </a:rPr>
                <a:t>HIn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=</a:t>
              </a:r>
              <a:endParaRPr lang="it-IT" sz="2200" b="1" dirty="0">
                <a:solidFill>
                  <a:srgbClr val="003366"/>
                </a:solidFill>
                <a:latin typeface="Comic Sans MS" charset="0"/>
              </a:endParaRPr>
            </a:p>
          </p:txBody>
        </p:sp>
        <p:sp>
          <p:nvSpPr>
            <p:cNvPr id="69637" name="Text Box 5"/>
            <p:cNvSpPr txBox="1">
              <a:spLocks noChangeArrowheads="1"/>
            </p:cNvSpPr>
            <p:nvPr/>
          </p:nvSpPr>
          <p:spPr bwMode="auto">
            <a:xfrm>
              <a:off x="6951663" y="354013"/>
              <a:ext cx="1651913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200">
                  <a:solidFill>
                    <a:srgbClr val="003366"/>
                  </a:solidFill>
                  <a:latin typeface="Comic Sans MS" pitchFamily="66" charset="0"/>
                </a:rPr>
                <a:t>[H</a:t>
              </a:r>
              <a:r>
                <a:rPr lang="it-IT" altLang="it-IT" sz="2200" baseline="-25000">
                  <a:solidFill>
                    <a:srgbClr val="003366"/>
                  </a:solidFill>
                  <a:latin typeface="Comic Sans MS" pitchFamily="66" charset="0"/>
                </a:rPr>
                <a:t>3</a:t>
              </a:r>
              <a:r>
                <a:rPr lang="it-IT" altLang="it-IT" sz="2200">
                  <a:solidFill>
                    <a:srgbClr val="003366"/>
                  </a:solidFill>
                  <a:latin typeface="Comic Sans MS" pitchFamily="66" charset="0"/>
                </a:rPr>
                <a:t>O</a:t>
              </a:r>
              <a:r>
                <a:rPr lang="it-IT" altLang="it-IT" sz="2200" baseline="30000">
                  <a:solidFill>
                    <a:srgbClr val="003366"/>
                  </a:solidFill>
                  <a:latin typeface="Comic Sans MS" pitchFamily="66" charset="0"/>
                </a:rPr>
                <a:t>+</a:t>
              </a:r>
              <a:r>
                <a:rPr lang="it-IT" altLang="it-IT" sz="2200">
                  <a:solidFill>
                    <a:srgbClr val="003366"/>
                  </a:solidFill>
                  <a:latin typeface="Comic Sans MS" pitchFamily="66" charset="0"/>
                </a:rPr>
                <a:t>] [In</a:t>
              </a:r>
              <a:r>
                <a:rPr lang="it-IT" altLang="it-IT" b="1" baseline="50000">
                  <a:solidFill>
                    <a:srgbClr val="003366"/>
                  </a:solidFill>
                  <a:latin typeface="Comic Sans MS" pitchFamily="66" charset="0"/>
                </a:rPr>
                <a:t>–</a:t>
              </a:r>
              <a:r>
                <a:rPr lang="it-IT" altLang="it-IT" sz="2200">
                  <a:solidFill>
                    <a:srgbClr val="003366"/>
                  </a:solidFill>
                  <a:latin typeface="Comic Sans MS" pitchFamily="66" charset="0"/>
                </a:rPr>
                <a:t>]</a:t>
              </a:r>
            </a:p>
          </p:txBody>
        </p:sp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7370763" y="750888"/>
              <a:ext cx="832779" cy="39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>
                  <a:solidFill>
                    <a:srgbClr val="003366"/>
                  </a:solidFill>
                  <a:latin typeface="Comic Sans MS" charset="0"/>
                </a:rPr>
                <a:t>[HIn]</a:t>
              </a:r>
              <a:endParaRPr lang="it-IT" sz="2200" b="1">
                <a:solidFill>
                  <a:srgbClr val="003366"/>
                </a:solidFill>
                <a:latin typeface="Comic Sans MS" charset="0"/>
              </a:endParaRPr>
            </a:p>
          </p:txBody>
        </p:sp>
        <p:sp>
          <p:nvSpPr>
            <p:cNvPr id="69639" name="Line 7"/>
            <p:cNvSpPr>
              <a:spLocks noChangeShapeType="1"/>
            </p:cNvSpPr>
            <p:nvPr/>
          </p:nvSpPr>
          <p:spPr bwMode="auto">
            <a:xfrm>
              <a:off x="6797675" y="749300"/>
              <a:ext cx="2003425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882775" y="1428752"/>
            <a:ext cx="2590800" cy="750623"/>
            <a:chOff x="0" y="1418908"/>
            <a:chExt cx="2590697" cy="750302"/>
          </a:xfrm>
        </p:grpSpPr>
        <p:sp>
          <p:nvSpPr>
            <p:cNvPr id="69642" name="Text Box 10"/>
            <p:cNvSpPr txBox="1">
              <a:spLocks noChangeArrowheads="1"/>
            </p:cNvSpPr>
            <p:nvPr/>
          </p:nvSpPr>
          <p:spPr bwMode="auto">
            <a:xfrm>
              <a:off x="0" y="1529986"/>
              <a:ext cx="1879464" cy="39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[H</a:t>
              </a:r>
              <a:r>
                <a:rPr lang="it-IT" sz="2200" baseline="-25000" dirty="0">
                  <a:solidFill>
                    <a:srgbClr val="003366"/>
                  </a:solidFill>
                  <a:latin typeface="Comic Sans MS" charset="0"/>
                </a:rPr>
                <a:t>3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O</a:t>
              </a:r>
              <a:r>
                <a:rPr lang="it-IT" sz="2200" baseline="30000" dirty="0">
                  <a:solidFill>
                    <a:srgbClr val="003366"/>
                  </a:solidFill>
                  <a:latin typeface="Comic Sans MS" charset="0"/>
                </a:rPr>
                <a:t>+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] = </a:t>
              </a:r>
              <a:r>
                <a:rPr lang="it-IT" sz="2200" dirty="0" err="1">
                  <a:solidFill>
                    <a:srgbClr val="003366"/>
                  </a:solidFill>
                  <a:latin typeface="Comic Sans MS" charset="0"/>
                </a:rPr>
                <a:t>K</a:t>
              </a:r>
              <a:r>
                <a:rPr lang="it-IT" sz="2200" baseline="-25000" dirty="0" err="1">
                  <a:solidFill>
                    <a:srgbClr val="003366"/>
                  </a:solidFill>
                  <a:latin typeface="Comic Sans MS" charset="0"/>
                </a:rPr>
                <a:t>HIn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 </a:t>
              </a:r>
              <a:endParaRPr lang="it-IT" sz="2200" b="1" dirty="0">
                <a:solidFill>
                  <a:srgbClr val="003366"/>
                </a:solidFill>
                <a:latin typeface="Comic Sans MS" charset="0"/>
              </a:endParaRPr>
            </a:p>
          </p:txBody>
        </p:sp>
        <p:sp>
          <p:nvSpPr>
            <p:cNvPr id="69643" name="Text Box 11"/>
            <p:cNvSpPr txBox="1">
              <a:spLocks noChangeArrowheads="1"/>
            </p:cNvSpPr>
            <p:nvPr/>
          </p:nvSpPr>
          <p:spPr bwMode="auto">
            <a:xfrm>
              <a:off x="1752530" y="1418908"/>
              <a:ext cx="832746" cy="39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[</a:t>
              </a:r>
              <a:r>
                <a:rPr lang="it-IT" sz="2200" dirty="0" err="1">
                  <a:solidFill>
                    <a:srgbClr val="003366"/>
                  </a:solidFill>
                  <a:latin typeface="Comic Sans MS" charset="0"/>
                </a:rPr>
                <a:t>HIn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]</a:t>
              </a:r>
            </a:p>
          </p:txBody>
        </p:sp>
        <p:sp>
          <p:nvSpPr>
            <p:cNvPr id="69644" name="Text Box 12"/>
            <p:cNvSpPr txBox="1">
              <a:spLocks noChangeArrowheads="1"/>
            </p:cNvSpPr>
            <p:nvPr/>
          </p:nvSpPr>
          <p:spPr bwMode="auto">
            <a:xfrm>
              <a:off x="1822377" y="1779117"/>
              <a:ext cx="707717" cy="390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200" dirty="0">
                  <a:solidFill>
                    <a:srgbClr val="003366"/>
                  </a:solidFill>
                  <a:latin typeface="Comic Sans MS" pitchFamily="66" charset="0"/>
                </a:rPr>
                <a:t>[In</a:t>
              </a:r>
              <a:r>
                <a:rPr lang="it-IT" altLang="it-IT" b="1" baseline="50000" dirty="0">
                  <a:solidFill>
                    <a:srgbClr val="003366"/>
                  </a:solidFill>
                  <a:latin typeface="Comic Sans MS" pitchFamily="66" charset="0"/>
                </a:rPr>
                <a:t>–</a:t>
              </a:r>
              <a:r>
                <a:rPr lang="it-IT" altLang="it-IT" sz="2200" dirty="0">
                  <a:solidFill>
                    <a:srgbClr val="003366"/>
                  </a:solidFill>
                  <a:latin typeface="Comic Sans MS" pitchFamily="66" charset="0"/>
                </a:rPr>
                <a:t>]</a:t>
              </a:r>
            </a:p>
          </p:txBody>
        </p:sp>
        <p:sp>
          <p:nvSpPr>
            <p:cNvPr id="69645" name="Line 13"/>
            <p:cNvSpPr>
              <a:spLocks noChangeShapeType="1"/>
            </p:cNvSpPr>
            <p:nvPr/>
          </p:nvSpPr>
          <p:spPr bwMode="auto">
            <a:xfrm>
              <a:off x="1777929" y="1810854"/>
              <a:ext cx="812768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9650" name="Text Box 18"/>
          <p:cNvSpPr txBox="1">
            <a:spLocks noChangeArrowheads="1"/>
          </p:cNvSpPr>
          <p:nvPr/>
        </p:nvSpPr>
        <p:spPr bwMode="auto">
          <a:xfrm>
            <a:off x="1914526" y="2349500"/>
            <a:ext cx="769461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1276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1276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1276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1276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Se [H</a:t>
            </a:r>
            <a:r>
              <a:rPr lang="it-IT" altLang="it-IT" sz="2200" baseline="-25000" dirty="0">
                <a:solidFill>
                  <a:srgbClr val="003366"/>
                </a:solidFill>
                <a:latin typeface="Comic Sans MS" pitchFamily="66" charset="0"/>
              </a:rPr>
              <a:t>3</a:t>
            </a: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O</a:t>
            </a:r>
            <a:r>
              <a:rPr lang="it-IT" altLang="it-IT" sz="2200" baseline="30000" dirty="0">
                <a:solidFill>
                  <a:srgbClr val="003366"/>
                </a:solidFill>
                <a:latin typeface="Comic Sans MS" pitchFamily="66" charset="0"/>
              </a:rPr>
              <a:t>+</a:t>
            </a: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] = </a:t>
            </a:r>
            <a:r>
              <a:rPr lang="it-IT" altLang="it-IT" sz="2200" dirty="0" err="1">
                <a:solidFill>
                  <a:srgbClr val="003366"/>
                </a:solidFill>
                <a:latin typeface="Comic Sans MS" pitchFamily="66" charset="0"/>
              </a:rPr>
              <a:t>K</a:t>
            </a:r>
            <a:r>
              <a:rPr lang="it-IT" altLang="it-IT" sz="2200" baseline="-25000" dirty="0" err="1">
                <a:solidFill>
                  <a:srgbClr val="003366"/>
                </a:solidFill>
                <a:latin typeface="Comic Sans MS" pitchFamily="66" charset="0"/>
              </a:rPr>
              <a:t>HIn</a:t>
            </a: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         cioè </a:t>
            </a:r>
            <a:r>
              <a:rPr lang="it-IT" altLang="it-IT" sz="2200" dirty="0" err="1">
                <a:solidFill>
                  <a:srgbClr val="003366"/>
                </a:solidFill>
                <a:latin typeface="Comic Sans MS" pitchFamily="66" charset="0"/>
              </a:rPr>
              <a:t>pH</a:t>
            </a: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 = </a:t>
            </a:r>
            <a:r>
              <a:rPr lang="it-IT" altLang="it-IT" sz="2200" dirty="0" err="1">
                <a:solidFill>
                  <a:srgbClr val="003366"/>
                </a:solidFill>
                <a:latin typeface="Comic Sans MS" pitchFamily="66" charset="0"/>
              </a:rPr>
              <a:t>pK</a:t>
            </a:r>
            <a:r>
              <a:rPr lang="it-IT" altLang="it-IT" sz="2200" baseline="-25000" dirty="0" err="1">
                <a:solidFill>
                  <a:srgbClr val="003366"/>
                </a:solidFill>
                <a:latin typeface="Comic Sans MS" pitchFamily="66" charset="0"/>
              </a:rPr>
              <a:t>HIn</a:t>
            </a: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           [</a:t>
            </a:r>
            <a:r>
              <a:rPr lang="it-IT" altLang="it-IT" sz="2200" dirty="0" err="1">
                <a:solidFill>
                  <a:srgbClr val="003366"/>
                </a:solidFill>
                <a:latin typeface="Comic Sans MS" pitchFamily="66" charset="0"/>
              </a:rPr>
              <a:t>HIn</a:t>
            </a: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] = [In</a:t>
            </a:r>
            <a:r>
              <a:rPr lang="it-IT" altLang="it-IT" b="1" baseline="50000" dirty="0">
                <a:solidFill>
                  <a:srgbClr val="003366"/>
                </a:solidFill>
                <a:latin typeface="Comic Sans MS" pitchFamily="66" charset="0"/>
              </a:rPr>
              <a:t>–</a:t>
            </a:r>
            <a:r>
              <a:rPr lang="it-IT" altLang="it-IT" sz="2200" dirty="0">
                <a:solidFill>
                  <a:srgbClr val="003366"/>
                </a:solidFill>
                <a:latin typeface="Comic Sans MS" pitchFamily="66" charset="0"/>
              </a:rPr>
              <a:t>]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1698626" y="2959100"/>
            <a:ext cx="2754779" cy="39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276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27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dirty="0">
                <a:solidFill>
                  <a:srgbClr val="003366"/>
                </a:solidFill>
                <a:latin typeface="Comic Sans MS" charset="0"/>
              </a:rPr>
              <a:t>(</a:t>
            </a:r>
            <a:r>
              <a:rPr lang="it-IT" sz="2200" b="1" u="sng" dirty="0">
                <a:solidFill>
                  <a:srgbClr val="003366"/>
                </a:solidFill>
                <a:latin typeface="Comic Sans MS" charset="0"/>
              </a:rPr>
              <a:t>PUNTO</a:t>
            </a:r>
            <a:r>
              <a:rPr lang="it-IT" sz="2200" dirty="0">
                <a:solidFill>
                  <a:srgbClr val="003366"/>
                </a:solidFill>
                <a:latin typeface="Comic Sans MS" charset="0"/>
              </a:rPr>
              <a:t> di viraggio)</a:t>
            </a:r>
            <a:endParaRPr lang="it-IT" sz="2200" b="1" dirty="0">
              <a:solidFill>
                <a:srgbClr val="003366"/>
              </a:solidFill>
              <a:latin typeface="Comic Sans MS" charset="0"/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5211763" y="2959100"/>
            <a:ext cx="4538922" cy="39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276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27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27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dirty="0">
                <a:solidFill>
                  <a:srgbClr val="003366"/>
                </a:solidFill>
                <a:latin typeface="Comic Sans MS" charset="0"/>
              </a:rPr>
              <a:t>Preso </a:t>
            </a:r>
            <a:r>
              <a:rPr lang="it-IT" sz="2200" dirty="0" err="1">
                <a:solidFill>
                  <a:srgbClr val="003366"/>
                </a:solidFill>
                <a:latin typeface="Comic Sans MS" charset="0"/>
              </a:rPr>
              <a:t>K</a:t>
            </a:r>
            <a:r>
              <a:rPr lang="it-IT" sz="2200" baseline="-25000" dirty="0" err="1">
                <a:solidFill>
                  <a:srgbClr val="003366"/>
                </a:solidFill>
                <a:latin typeface="Comic Sans MS" charset="0"/>
              </a:rPr>
              <a:t>HIn</a:t>
            </a:r>
            <a:r>
              <a:rPr lang="it-IT" sz="2200" dirty="0">
                <a:solidFill>
                  <a:srgbClr val="003366"/>
                </a:solidFill>
                <a:latin typeface="Comic Sans MS" charset="0"/>
              </a:rPr>
              <a:t> = 10</a:t>
            </a:r>
            <a:r>
              <a:rPr lang="it-IT" sz="2200" baseline="30000" dirty="0">
                <a:solidFill>
                  <a:srgbClr val="003366"/>
                </a:solidFill>
                <a:latin typeface="Comic Sans MS" charset="0"/>
              </a:rPr>
              <a:t>-6</a:t>
            </a:r>
            <a:r>
              <a:rPr lang="it-IT" sz="2200" dirty="0">
                <a:solidFill>
                  <a:srgbClr val="003366"/>
                </a:solidFill>
                <a:latin typeface="Comic Sans MS" charset="0"/>
              </a:rPr>
              <a:t> (</a:t>
            </a:r>
            <a:r>
              <a:rPr lang="it-IT" sz="2200" dirty="0" err="1">
                <a:solidFill>
                  <a:srgbClr val="003366"/>
                </a:solidFill>
                <a:latin typeface="Comic Sans MS" charset="0"/>
              </a:rPr>
              <a:t>pK</a:t>
            </a:r>
            <a:r>
              <a:rPr lang="it-IT" sz="2200" baseline="-25000" dirty="0" err="1">
                <a:solidFill>
                  <a:srgbClr val="003366"/>
                </a:solidFill>
                <a:latin typeface="Comic Sans MS" charset="0"/>
              </a:rPr>
              <a:t>HIn</a:t>
            </a:r>
            <a:r>
              <a:rPr lang="it-IT" sz="2200" dirty="0">
                <a:solidFill>
                  <a:srgbClr val="003366"/>
                </a:solidFill>
                <a:latin typeface="Comic Sans MS" charset="0"/>
              </a:rPr>
              <a:t> = 6), si ha:</a:t>
            </a:r>
            <a:endParaRPr lang="it-IT" sz="2200" b="1" dirty="0">
              <a:solidFill>
                <a:srgbClr val="003366"/>
              </a:solidFill>
              <a:latin typeface="Comic Sans MS" charset="0"/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2324101" y="569914"/>
            <a:ext cx="4645025" cy="681037"/>
            <a:chOff x="693737" y="570705"/>
            <a:chExt cx="4645025" cy="681038"/>
          </a:xfrm>
        </p:grpSpPr>
        <p:sp>
          <p:nvSpPr>
            <p:cNvPr id="69635" name="Text Box 3"/>
            <p:cNvSpPr txBox="1">
              <a:spLocks noChangeArrowheads="1"/>
            </p:cNvSpPr>
            <p:nvPr/>
          </p:nvSpPr>
          <p:spPr bwMode="auto">
            <a:xfrm>
              <a:off x="733425" y="570705"/>
              <a:ext cx="4566172" cy="421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 err="1">
                  <a:solidFill>
                    <a:srgbClr val="003366"/>
                  </a:solidFill>
                  <a:latin typeface="Comic Sans MS" pitchFamily="66" charset="0"/>
                </a:rPr>
                <a:t>HIn</a:t>
              </a:r>
              <a:r>
                <a:rPr lang="it-IT" altLang="it-IT" b="1" dirty="0">
                  <a:solidFill>
                    <a:srgbClr val="003366"/>
                  </a:solidFill>
                  <a:latin typeface="Comic Sans MS" pitchFamily="66" charset="0"/>
                </a:rPr>
                <a:t>  +  H</a:t>
              </a:r>
              <a:r>
                <a:rPr lang="it-IT" altLang="it-IT" b="1" baseline="-25000" dirty="0">
                  <a:solidFill>
                    <a:srgbClr val="003366"/>
                  </a:solidFill>
                  <a:latin typeface="Comic Sans MS" pitchFamily="66" charset="0"/>
                </a:rPr>
                <a:t>2</a:t>
              </a:r>
              <a:r>
                <a:rPr lang="it-IT" altLang="it-IT" b="1" dirty="0">
                  <a:solidFill>
                    <a:srgbClr val="003366"/>
                  </a:solidFill>
                  <a:latin typeface="Comic Sans MS" pitchFamily="66" charset="0"/>
                </a:rPr>
                <a:t>O		H</a:t>
              </a:r>
              <a:r>
                <a:rPr lang="it-IT" altLang="it-IT" b="1" baseline="-25000" dirty="0">
                  <a:solidFill>
                    <a:srgbClr val="003366"/>
                  </a:solidFill>
                  <a:latin typeface="Comic Sans MS" pitchFamily="66" charset="0"/>
                </a:rPr>
                <a:t>3</a:t>
              </a:r>
              <a:r>
                <a:rPr lang="it-IT" altLang="it-IT" b="1" dirty="0">
                  <a:solidFill>
                    <a:srgbClr val="003366"/>
                  </a:solidFill>
                  <a:latin typeface="Comic Sans MS" pitchFamily="66" charset="0"/>
                </a:rPr>
                <a:t>O</a:t>
              </a:r>
              <a:r>
                <a:rPr lang="it-IT" altLang="it-IT" b="1" baseline="30000" dirty="0">
                  <a:solidFill>
                    <a:srgbClr val="003366"/>
                  </a:solidFill>
                  <a:latin typeface="Comic Sans MS" pitchFamily="66" charset="0"/>
                </a:rPr>
                <a:t>+</a:t>
              </a:r>
              <a:r>
                <a:rPr lang="it-IT" altLang="it-IT" b="1" dirty="0">
                  <a:solidFill>
                    <a:srgbClr val="003366"/>
                  </a:solidFill>
                  <a:latin typeface="Comic Sans MS" pitchFamily="66" charset="0"/>
                </a:rPr>
                <a:t>  +  In</a:t>
              </a:r>
              <a:r>
                <a:rPr lang="it-IT" altLang="it-IT" b="1" baseline="50000" dirty="0">
                  <a:solidFill>
                    <a:srgbClr val="003366"/>
                  </a:solidFill>
                  <a:latin typeface="Comic Sans MS" pitchFamily="66" charset="0"/>
                </a:rPr>
                <a:t>–</a:t>
              </a:r>
              <a:endParaRPr lang="it-IT" altLang="it-IT" b="1" dirty="0">
                <a:solidFill>
                  <a:srgbClr val="003366"/>
                </a:solidFill>
                <a:latin typeface="Comic Sans MS" pitchFamily="66" charset="0"/>
              </a:endParaRPr>
            </a:p>
          </p:txBody>
        </p:sp>
        <p:sp>
          <p:nvSpPr>
            <p:cNvPr id="69640" name="Line 8"/>
            <p:cNvSpPr>
              <a:spLocks noChangeShapeType="1"/>
            </p:cNvSpPr>
            <p:nvPr/>
          </p:nvSpPr>
          <p:spPr bwMode="auto">
            <a:xfrm>
              <a:off x="2759075" y="750092"/>
              <a:ext cx="479425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41" name="Line 9"/>
            <p:cNvSpPr>
              <a:spLocks noChangeShapeType="1"/>
            </p:cNvSpPr>
            <p:nvPr/>
          </p:nvSpPr>
          <p:spPr bwMode="auto">
            <a:xfrm flipH="1">
              <a:off x="2720975" y="831055"/>
              <a:ext cx="479425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58" name="Rectangle 26"/>
            <p:cNvSpPr>
              <a:spLocks noChangeArrowheads="1"/>
            </p:cNvSpPr>
            <p:nvPr/>
          </p:nvSpPr>
          <p:spPr bwMode="auto">
            <a:xfrm>
              <a:off x="693737" y="961231"/>
              <a:ext cx="652463" cy="290512"/>
            </a:xfrm>
            <a:prstGeom prst="rect">
              <a:avLst/>
            </a:prstGeom>
            <a:solidFill>
              <a:srgbClr val="0033CC"/>
            </a:solidFill>
            <a:ln w="38100">
              <a:solidFill>
                <a:srgbClr val="00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59" name="Rectangle 27"/>
            <p:cNvSpPr>
              <a:spLocks noChangeArrowheads="1"/>
            </p:cNvSpPr>
            <p:nvPr/>
          </p:nvSpPr>
          <p:spPr bwMode="auto">
            <a:xfrm>
              <a:off x="4686300" y="961231"/>
              <a:ext cx="652462" cy="29051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1651001" y="3506789"/>
            <a:ext cx="8861425" cy="2530475"/>
            <a:chOff x="20638" y="3506788"/>
            <a:chExt cx="8861425" cy="2530475"/>
          </a:xfrm>
        </p:grpSpPr>
        <p:sp>
          <p:nvSpPr>
            <p:cNvPr id="69679" name="Line 83"/>
            <p:cNvSpPr>
              <a:spLocks noChangeShapeType="1"/>
            </p:cNvSpPr>
            <p:nvPr/>
          </p:nvSpPr>
          <p:spPr bwMode="auto">
            <a:xfrm>
              <a:off x="1001713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83" name="Line 87"/>
            <p:cNvSpPr>
              <a:spLocks noChangeShapeType="1"/>
            </p:cNvSpPr>
            <p:nvPr/>
          </p:nvSpPr>
          <p:spPr bwMode="auto">
            <a:xfrm>
              <a:off x="1862138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84" name="Line 88"/>
            <p:cNvSpPr>
              <a:spLocks noChangeShapeType="1"/>
            </p:cNvSpPr>
            <p:nvPr/>
          </p:nvSpPr>
          <p:spPr bwMode="auto">
            <a:xfrm>
              <a:off x="2720976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85" name="Line 89"/>
            <p:cNvSpPr>
              <a:spLocks noChangeShapeType="1"/>
            </p:cNvSpPr>
            <p:nvPr/>
          </p:nvSpPr>
          <p:spPr bwMode="auto">
            <a:xfrm>
              <a:off x="3581401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86" name="Line 90"/>
            <p:cNvSpPr>
              <a:spLocks noChangeShapeType="1"/>
            </p:cNvSpPr>
            <p:nvPr/>
          </p:nvSpPr>
          <p:spPr bwMode="auto">
            <a:xfrm>
              <a:off x="4441826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87" name="Line 91"/>
            <p:cNvSpPr>
              <a:spLocks noChangeShapeType="1"/>
            </p:cNvSpPr>
            <p:nvPr/>
          </p:nvSpPr>
          <p:spPr bwMode="auto">
            <a:xfrm>
              <a:off x="5300663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88" name="Line 92"/>
            <p:cNvSpPr>
              <a:spLocks noChangeShapeType="1"/>
            </p:cNvSpPr>
            <p:nvPr/>
          </p:nvSpPr>
          <p:spPr bwMode="auto">
            <a:xfrm>
              <a:off x="6161088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89" name="Line 93"/>
            <p:cNvSpPr>
              <a:spLocks noChangeShapeType="1"/>
            </p:cNvSpPr>
            <p:nvPr/>
          </p:nvSpPr>
          <p:spPr bwMode="auto">
            <a:xfrm>
              <a:off x="7021513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90" name="Line 94"/>
            <p:cNvSpPr>
              <a:spLocks noChangeShapeType="1"/>
            </p:cNvSpPr>
            <p:nvPr/>
          </p:nvSpPr>
          <p:spPr bwMode="auto">
            <a:xfrm>
              <a:off x="7881938" y="3543300"/>
              <a:ext cx="0" cy="2493963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83307" name="Gruppo 5"/>
            <p:cNvGrpSpPr>
              <a:grpSpLocks/>
            </p:cNvGrpSpPr>
            <p:nvPr/>
          </p:nvGrpSpPr>
          <p:grpSpPr bwMode="auto">
            <a:xfrm>
              <a:off x="20638" y="3506788"/>
              <a:ext cx="8861425" cy="2530475"/>
              <a:chOff x="20638" y="3506788"/>
              <a:chExt cx="8861425" cy="2530475"/>
            </a:xfrm>
          </p:grpSpPr>
          <p:sp>
            <p:nvSpPr>
              <p:cNvPr id="69660" name="Text Box 28"/>
              <p:cNvSpPr txBox="1">
                <a:spLocks noChangeArrowheads="1"/>
              </p:cNvSpPr>
              <p:nvPr/>
            </p:nvSpPr>
            <p:spPr bwMode="auto">
              <a:xfrm>
                <a:off x="20638" y="3532188"/>
                <a:ext cx="8361363" cy="627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12763">
                  <a:tabLst>
                    <a:tab pos="1116013" algn="l"/>
                    <a:tab pos="1971675" algn="l"/>
                    <a:tab pos="2020888" algn="l"/>
                    <a:tab pos="2828925" algn="l"/>
                    <a:tab pos="3733800" algn="l"/>
                    <a:tab pos="4541838" algn="l"/>
                    <a:tab pos="5383213" algn="l"/>
                    <a:tab pos="6191250" algn="l"/>
                    <a:tab pos="7046913" algn="l"/>
                    <a:tab pos="7839075" algn="l"/>
                  </a:tabLs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200" dirty="0">
                    <a:solidFill>
                      <a:srgbClr val="003366"/>
                    </a:solidFill>
                    <a:latin typeface="Comic Sans MS" charset="0"/>
                  </a:rPr>
                  <a:t> </a:t>
                </a:r>
                <a:r>
                  <a:rPr lang="it-IT" sz="2200" dirty="0" err="1">
                    <a:solidFill>
                      <a:srgbClr val="003366"/>
                    </a:solidFill>
                    <a:latin typeface="Comic Sans MS" charset="0"/>
                  </a:rPr>
                  <a:t>pH</a:t>
                </a:r>
                <a:r>
                  <a:rPr lang="it-IT" sz="2200" dirty="0">
                    <a:solidFill>
                      <a:srgbClr val="003366"/>
                    </a:solidFill>
                    <a:latin typeface="Comic Sans MS" charset="0"/>
                  </a:rPr>
                  <a:t> =	</a:t>
                </a:r>
                <a:r>
                  <a:rPr lang="it-IT" sz="2200" b="1" dirty="0">
                    <a:solidFill>
                      <a:srgbClr val="CC3300"/>
                    </a:solidFill>
                    <a:latin typeface="Comic Sans MS" charset="0"/>
                  </a:rPr>
                  <a:t>2	3	4	5	6	7	8	9	10</a:t>
                </a:r>
              </a:p>
              <a:p>
                <a:pPr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200" dirty="0">
                  <a:solidFill>
                    <a:srgbClr val="003366"/>
                  </a:solidFill>
                  <a:latin typeface="Comic Sans MS" charset="0"/>
                </a:endParaRPr>
              </a:p>
            </p:txBody>
          </p:sp>
          <p:sp>
            <p:nvSpPr>
              <p:cNvPr id="69676" name="Text Box 80"/>
              <p:cNvSpPr txBox="1">
                <a:spLocks noChangeArrowheads="1"/>
              </p:cNvSpPr>
              <p:nvPr/>
            </p:nvSpPr>
            <p:spPr bwMode="auto">
              <a:xfrm>
                <a:off x="112713" y="3989388"/>
                <a:ext cx="707745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1276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127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200">
                    <a:solidFill>
                      <a:srgbClr val="003366"/>
                    </a:solidFill>
                    <a:latin typeface="Comic Sans MS" pitchFamily="66" charset="0"/>
                  </a:rPr>
                  <a:t>[In</a:t>
                </a:r>
                <a:r>
                  <a:rPr lang="it-IT" altLang="it-IT" b="1" baseline="50000">
                    <a:solidFill>
                      <a:srgbClr val="003366"/>
                    </a:solidFill>
                    <a:latin typeface="Comic Sans MS" pitchFamily="66" charset="0"/>
                  </a:rPr>
                  <a:t>–</a:t>
                </a:r>
                <a:r>
                  <a:rPr lang="it-IT" altLang="it-IT" sz="2200">
                    <a:solidFill>
                      <a:srgbClr val="003366"/>
                    </a:solidFill>
                    <a:latin typeface="Comic Sans MS" pitchFamily="66" charset="0"/>
                  </a:rPr>
                  <a:t>]</a:t>
                </a:r>
              </a:p>
            </p:txBody>
          </p:sp>
          <p:sp>
            <p:nvSpPr>
              <p:cNvPr id="69677" name="Text Box 81"/>
              <p:cNvSpPr txBox="1">
                <a:spLocks noChangeArrowheads="1"/>
              </p:cNvSpPr>
              <p:nvPr/>
            </p:nvSpPr>
            <p:spPr bwMode="auto">
              <a:xfrm>
                <a:off x="60326" y="4387850"/>
                <a:ext cx="832779" cy="390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1206" tIns="25603" rIns="51206" bIns="25603">
                <a:spAutoFit/>
              </a:bodyPr>
              <a:lstStyle>
                <a:lvl1pPr defTabSz="512763">
                  <a:defRPr sz="32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defTabSz="512763">
                  <a:defRPr sz="28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defTabSz="512763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defTabSz="5127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defTabSz="5127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defTabSz="5127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defTabSz="5127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defTabSz="5127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defTabSz="512763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200" dirty="0">
                    <a:solidFill>
                      <a:srgbClr val="003366"/>
                    </a:solidFill>
                    <a:latin typeface="Comic Sans MS" charset="0"/>
                  </a:rPr>
                  <a:t>[</a:t>
                </a:r>
                <a:r>
                  <a:rPr lang="it-IT" sz="2200" dirty="0" err="1">
                    <a:solidFill>
                      <a:srgbClr val="003366"/>
                    </a:solidFill>
                    <a:latin typeface="Comic Sans MS" charset="0"/>
                  </a:rPr>
                  <a:t>HIn</a:t>
                </a:r>
                <a:r>
                  <a:rPr lang="it-IT" sz="2200" dirty="0">
                    <a:solidFill>
                      <a:srgbClr val="003366"/>
                    </a:solidFill>
                    <a:latin typeface="Comic Sans MS" charset="0"/>
                  </a:rPr>
                  <a:t>]</a:t>
                </a:r>
              </a:p>
            </p:txBody>
          </p:sp>
          <p:sp>
            <p:nvSpPr>
              <p:cNvPr id="69678" name="Line 82"/>
              <p:cNvSpPr>
                <a:spLocks noChangeShapeType="1"/>
              </p:cNvSpPr>
              <p:nvPr/>
            </p:nvSpPr>
            <p:spPr bwMode="auto">
              <a:xfrm>
                <a:off x="68263" y="4386263"/>
                <a:ext cx="841375" cy="0"/>
              </a:xfrm>
              <a:prstGeom prst="line">
                <a:avLst/>
              </a:prstGeom>
              <a:noFill/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680" name="Line 84"/>
              <p:cNvSpPr>
                <a:spLocks noChangeShapeType="1"/>
              </p:cNvSpPr>
              <p:nvPr/>
            </p:nvSpPr>
            <p:spPr bwMode="auto">
              <a:xfrm>
                <a:off x="42863" y="3948113"/>
                <a:ext cx="8839200" cy="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681" name="Line 85"/>
              <p:cNvSpPr>
                <a:spLocks noChangeShapeType="1"/>
              </p:cNvSpPr>
              <p:nvPr/>
            </p:nvSpPr>
            <p:spPr bwMode="auto">
              <a:xfrm>
                <a:off x="42863" y="3506788"/>
                <a:ext cx="8839200" cy="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682" name="Line 86"/>
              <p:cNvSpPr>
                <a:spLocks noChangeShapeType="1"/>
              </p:cNvSpPr>
              <p:nvPr/>
            </p:nvSpPr>
            <p:spPr bwMode="auto">
              <a:xfrm>
                <a:off x="42863" y="4852988"/>
                <a:ext cx="8839200" cy="0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691" name="Line 95"/>
              <p:cNvSpPr>
                <a:spLocks noChangeShapeType="1"/>
              </p:cNvSpPr>
              <p:nvPr/>
            </p:nvSpPr>
            <p:spPr bwMode="auto">
              <a:xfrm>
                <a:off x="8740776" y="3543300"/>
                <a:ext cx="0" cy="2493963"/>
              </a:xfrm>
              <a:prstGeom prst="line">
                <a:avLst/>
              </a:prstGeom>
              <a:noFill/>
              <a:ln w="9525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2014539" y="6038850"/>
            <a:ext cx="2427287" cy="798734"/>
            <a:chOff x="392113" y="6092825"/>
            <a:chExt cx="2427287" cy="798734"/>
          </a:xfrm>
        </p:grpSpPr>
        <p:sp>
          <p:nvSpPr>
            <p:cNvPr id="69670" name="Text Box 74"/>
            <p:cNvSpPr txBox="1">
              <a:spLocks noChangeArrowheads="1"/>
            </p:cNvSpPr>
            <p:nvPr/>
          </p:nvSpPr>
          <p:spPr bwMode="auto">
            <a:xfrm>
              <a:off x="752475" y="6092825"/>
              <a:ext cx="1788169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100" dirty="0">
                  <a:solidFill>
                    <a:srgbClr val="003366"/>
                  </a:solidFill>
                  <a:latin typeface="Comic Sans MS" charset="0"/>
                </a:rPr>
                <a:t>Prevale [</a:t>
              </a:r>
              <a:r>
                <a:rPr lang="it-IT" sz="2100" dirty="0" err="1">
                  <a:solidFill>
                    <a:srgbClr val="003366"/>
                  </a:solidFill>
                  <a:latin typeface="Comic Sans MS" charset="0"/>
                </a:rPr>
                <a:t>HIn</a:t>
              </a:r>
              <a:r>
                <a:rPr lang="it-IT" sz="2100" dirty="0">
                  <a:solidFill>
                    <a:srgbClr val="003366"/>
                  </a:solidFill>
                  <a:latin typeface="Comic Sans MS" charset="0"/>
                </a:rPr>
                <a:t>]</a:t>
              </a:r>
              <a:endParaRPr lang="it-IT" sz="2100" b="1" dirty="0">
                <a:solidFill>
                  <a:srgbClr val="003366"/>
                </a:solidFill>
                <a:latin typeface="Comic Sans MS" charset="0"/>
              </a:endParaRPr>
            </a:p>
          </p:txBody>
        </p:sp>
        <p:sp>
          <p:nvSpPr>
            <p:cNvPr id="69671" name="Text Box 75"/>
            <p:cNvSpPr txBox="1">
              <a:spLocks noChangeArrowheads="1"/>
            </p:cNvSpPr>
            <p:nvPr/>
          </p:nvSpPr>
          <p:spPr bwMode="auto">
            <a:xfrm>
              <a:off x="581025" y="6516688"/>
              <a:ext cx="2171286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100" b="1">
                  <a:solidFill>
                    <a:srgbClr val="0033CC"/>
                  </a:solidFill>
                  <a:latin typeface="Comic Sans MS" charset="0"/>
                </a:rPr>
                <a:t>(colore azzurro)</a:t>
              </a:r>
              <a:endParaRPr lang="it-IT" sz="2100" b="1">
                <a:solidFill>
                  <a:srgbClr val="003366"/>
                </a:solidFill>
                <a:latin typeface="Comic Sans MS" charset="0"/>
              </a:endParaRPr>
            </a:p>
          </p:txBody>
        </p:sp>
        <p:sp>
          <p:nvSpPr>
            <p:cNvPr id="69692" name="Line 96"/>
            <p:cNvSpPr>
              <a:spLocks noChangeShapeType="1"/>
            </p:cNvSpPr>
            <p:nvPr/>
          </p:nvSpPr>
          <p:spPr bwMode="auto">
            <a:xfrm flipH="1">
              <a:off x="392113" y="6483350"/>
              <a:ext cx="2427287" cy="11113"/>
            </a:xfrm>
            <a:prstGeom prst="line">
              <a:avLst/>
            </a:prstGeom>
            <a:noFill/>
            <a:ln w="12700">
              <a:solidFill>
                <a:srgbClr val="0033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8115300" y="6038850"/>
            <a:ext cx="2427288" cy="798734"/>
            <a:chOff x="6629400" y="6092825"/>
            <a:chExt cx="2427288" cy="798734"/>
          </a:xfrm>
        </p:grpSpPr>
        <p:sp>
          <p:nvSpPr>
            <p:cNvPr id="69674" name="Text Box 78"/>
            <p:cNvSpPr txBox="1">
              <a:spLocks noChangeArrowheads="1"/>
            </p:cNvSpPr>
            <p:nvPr/>
          </p:nvSpPr>
          <p:spPr bwMode="auto">
            <a:xfrm>
              <a:off x="6921500" y="6092825"/>
              <a:ext cx="1672752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100">
                  <a:solidFill>
                    <a:srgbClr val="003366"/>
                  </a:solidFill>
                  <a:latin typeface="Comic Sans MS" pitchFamily="66" charset="0"/>
                </a:rPr>
                <a:t>Prevale [In</a:t>
              </a:r>
              <a:r>
                <a:rPr lang="it-IT" altLang="it-IT" b="1" baseline="50000">
                  <a:solidFill>
                    <a:srgbClr val="003366"/>
                  </a:solidFill>
                  <a:latin typeface="Comic Sans MS" pitchFamily="66" charset="0"/>
                </a:rPr>
                <a:t>–</a:t>
              </a:r>
              <a:r>
                <a:rPr lang="it-IT" altLang="it-IT" sz="2100">
                  <a:solidFill>
                    <a:srgbClr val="003366"/>
                  </a:solidFill>
                  <a:latin typeface="Comic Sans MS" pitchFamily="66" charset="0"/>
                </a:rPr>
                <a:t>]</a:t>
              </a:r>
            </a:p>
          </p:txBody>
        </p:sp>
        <p:sp>
          <p:nvSpPr>
            <p:cNvPr id="69675" name="Text Box 79"/>
            <p:cNvSpPr txBox="1">
              <a:spLocks noChangeArrowheads="1"/>
            </p:cNvSpPr>
            <p:nvPr/>
          </p:nvSpPr>
          <p:spPr bwMode="auto">
            <a:xfrm>
              <a:off x="6853238" y="6516688"/>
              <a:ext cx="1868319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100" b="1">
                  <a:solidFill>
                    <a:srgbClr val="FF0000"/>
                  </a:solidFill>
                  <a:latin typeface="Comic Sans MS" charset="0"/>
                </a:rPr>
                <a:t>(colore rosso)</a:t>
              </a:r>
            </a:p>
          </p:txBody>
        </p:sp>
        <p:sp>
          <p:nvSpPr>
            <p:cNvPr id="69693" name="Line 97"/>
            <p:cNvSpPr>
              <a:spLocks noChangeShapeType="1"/>
            </p:cNvSpPr>
            <p:nvPr/>
          </p:nvSpPr>
          <p:spPr bwMode="auto">
            <a:xfrm>
              <a:off x="6629400" y="6483350"/>
              <a:ext cx="2427288" cy="11113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2724150" y="4873625"/>
            <a:ext cx="2400300" cy="1111250"/>
            <a:chOff x="1093788" y="4873625"/>
            <a:chExt cx="2400300" cy="1111250"/>
          </a:xfrm>
        </p:grpSpPr>
        <p:grpSp>
          <p:nvGrpSpPr>
            <p:cNvPr id="83186" name="Gruppo 10"/>
            <p:cNvGrpSpPr>
              <a:grpSpLocks/>
            </p:cNvGrpSpPr>
            <p:nvPr/>
          </p:nvGrpSpPr>
          <p:grpSpPr bwMode="auto">
            <a:xfrm>
              <a:off x="1093788" y="4873625"/>
              <a:ext cx="2400300" cy="1111250"/>
              <a:chOff x="1093788" y="4873625"/>
              <a:chExt cx="2400300" cy="1111250"/>
            </a:xfrm>
          </p:grpSpPr>
          <p:grpSp>
            <p:nvGrpSpPr>
              <p:cNvPr id="83216" name="Group 39"/>
              <p:cNvGrpSpPr>
                <a:grpSpLocks/>
              </p:cNvGrpSpPr>
              <p:nvPr/>
            </p:nvGrpSpPr>
            <p:grpSpPr bwMode="auto">
              <a:xfrm>
                <a:off x="2813050" y="4873625"/>
                <a:ext cx="681038" cy="1111250"/>
                <a:chOff x="1008" y="4839"/>
                <a:chExt cx="3360" cy="1860"/>
              </a:xfrm>
            </p:grpSpPr>
            <p:grpSp>
              <p:nvGrpSpPr>
                <p:cNvPr id="83288" name="Group 40"/>
                <p:cNvGrpSpPr>
                  <a:grpSpLocks/>
                </p:cNvGrpSpPr>
                <p:nvPr/>
              </p:nvGrpSpPr>
              <p:grpSpPr bwMode="auto">
                <a:xfrm>
                  <a:off x="1008" y="4839"/>
                  <a:ext cx="3360" cy="1860"/>
                  <a:chOff x="1776" y="5376"/>
                  <a:chExt cx="3360" cy="1536"/>
                </a:xfrm>
              </p:grpSpPr>
              <p:sp>
                <p:nvSpPr>
                  <p:cNvPr id="69987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5473"/>
                    <a:ext cx="3360" cy="1439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57150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88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792" y="5376"/>
                    <a:ext cx="3313" cy="4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83289" name="Freeform 43"/>
                <p:cNvSpPr>
                  <a:spLocks/>
                </p:cNvSpPr>
                <p:nvPr/>
              </p:nvSpPr>
              <p:spPr bwMode="auto">
                <a:xfrm>
                  <a:off x="1008" y="5424"/>
                  <a:ext cx="3352" cy="135"/>
                </a:xfrm>
                <a:custGeom>
                  <a:avLst/>
                  <a:gdLst>
                    <a:gd name="T0" fmla="*/ 0 w 3352"/>
                    <a:gd name="T1" fmla="*/ 95 h 135"/>
                    <a:gd name="T2" fmla="*/ 184 w 3352"/>
                    <a:gd name="T3" fmla="*/ 128 h 135"/>
                    <a:gd name="T4" fmla="*/ 320 w 3352"/>
                    <a:gd name="T5" fmla="*/ 56 h 135"/>
                    <a:gd name="T6" fmla="*/ 488 w 3352"/>
                    <a:gd name="T7" fmla="*/ 120 h 135"/>
                    <a:gd name="T8" fmla="*/ 672 w 3352"/>
                    <a:gd name="T9" fmla="*/ 32 h 135"/>
                    <a:gd name="T10" fmla="*/ 844 w 3352"/>
                    <a:gd name="T11" fmla="*/ 113 h 135"/>
                    <a:gd name="T12" fmla="*/ 1010 w 3352"/>
                    <a:gd name="T13" fmla="*/ 18 h 135"/>
                    <a:gd name="T14" fmla="*/ 1167 w 3352"/>
                    <a:gd name="T15" fmla="*/ 89 h 135"/>
                    <a:gd name="T16" fmla="*/ 1317 w 3352"/>
                    <a:gd name="T17" fmla="*/ 24 h 135"/>
                    <a:gd name="T18" fmla="*/ 1467 w 3352"/>
                    <a:gd name="T19" fmla="*/ 83 h 135"/>
                    <a:gd name="T20" fmla="*/ 1641 w 3352"/>
                    <a:gd name="T21" fmla="*/ 42 h 135"/>
                    <a:gd name="T22" fmla="*/ 1846 w 3352"/>
                    <a:gd name="T23" fmla="*/ 95 h 135"/>
                    <a:gd name="T24" fmla="*/ 1980 w 3352"/>
                    <a:gd name="T25" fmla="*/ 36 h 135"/>
                    <a:gd name="T26" fmla="*/ 2177 w 3352"/>
                    <a:gd name="T27" fmla="*/ 95 h 135"/>
                    <a:gd name="T28" fmla="*/ 2335 w 3352"/>
                    <a:gd name="T29" fmla="*/ 18 h 135"/>
                    <a:gd name="T30" fmla="*/ 2477 w 3352"/>
                    <a:gd name="T31" fmla="*/ 95 h 135"/>
                    <a:gd name="T32" fmla="*/ 2611 w 3352"/>
                    <a:gd name="T33" fmla="*/ 30 h 135"/>
                    <a:gd name="T34" fmla="*/ 2768 w 3352"/>
                    <a:gd name="T35" fmla="*/ 66 h 135"/>
                    <a:gd name="T36" fmla="*/ 2942 w 3352"/>
                    <a:gd name="T37" fmla="*/ 0 h 135"/>
                    <a:gd name="T38" fmla="*/ 3108 w 3352"/>
                    <a:gd name="T39" fmla="*/ 66 h 135"/>
                    <a:gd name="T40" fmla="*/ 3210 w 3352"/>
                    <a:gd name="T41" fmla="*/ 6 h 135"/>
                    <a:gd name="T42" fmla="*/ 3352 w 3352"/>
                    <a:gd name="T43" fmla="*/ 72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83217" name="Gruppo 6"/>
              <p:cNvGrpSpPr>
                <a:grpSpLocks/>
              </p:cNvGrpSpPr>
              <p:nvPr/>
            </p:nvGrpSpPr>
            <p:grpSpPr bwMode="auto">
              <a:xfrm>
                <a:off x="1093788" y="4873625"/>
                <a:ext cx="1539875" cy="1111250"/>
                <a:chOff x="1093788" y="4873625"/>
                <a:chExt cx="1539875" cy="1111250"/>
              </a:xfrm>
            </p:grpSpPr>
            <p:grpSp>
              <p:nvGrpSpPr>
                <p:cNvPr id="83218" name="Group 29"/>
                <p:cNvGrpSpPr>
                  <a:grpSpLocks/>
                </p:cNvGrpSpPr>
                <p:nvPr/>
              </p:nvGrpSpPr>
              <p:grpSpPr bwMode="auto">
                <a:xfrm>
                  <a:off x="1093788" y="4873625"/>
                  <a:ext cx="681037" cy="1111250"/>
                  <a:chOff x="1008" y="4839"/>
                  <a:chExt cx="3360" cy="1860"/>
                </a:xfrm>
              </p:grpSpPr>
              <p:grpSp>
                <p:nvGrpSpPr>
                  <p:cNvPr id="8328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1008" y="4839"/>
                    <a:ext cx="3360" cy="1860"/>
                    <a:chOff x="1776" y="5376"/>
                    <a:chExt cx="3360" cy="1536"/>
                  </a:xfrm>
                </p:grpSpPr>
                <p:sp>
                  <p:nvSpPr>
                    <p:cNvPr id="69995" name="AutoShap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76" y="5473"/>
                      <a:ext cx="3360" cy="1439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57150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9996" name="Rectangl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2" y="5376"/>
                      <a:ext cx="3313" cy="4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83285" name="Freeform 33"/>
                  <p:cNvSpPr>
                    <a:spLocks/>
                  </p:cNvSpPr>
                  <p:nvPr/>
                </p:nvSpPr>
                <p:spPr bwMode="auto">
                  <a:xfrm>
                    <a:off x="1008" y="5424"/>
                    <a:ext cx="3352" cy="135"/>
                  </a:xfrm>
                  <a:custGeom>
                    <a:avLst/>
                    <a:gdLst>
                      <a:gd name="T0" fmla="*/ 0 w 3352"/>
                      <a:gd name="T1" fmla="*/ 95 h 135"/>
                      <a:gd name="T2" fmla="*/ 184 w 3352"/>
                      <a:gd name="T3" fmla="*/ 128 h 135"/>
                      <a:gd name="T4" fmla="*/ 320 w 3352"/>
                      <a:gd name="T5" fmla="*/ 56 h 135"/>
                      <a:gd name="T6" fmla="*/ 488 w 3352"/>
                      <a:gd name="T7" fmla="*/ 120 h 135"/>
                      <a:gd name="T8" fmla="*/ 672 w 3352"/>
                      <a:gd name="T9" fmla="*/ 32 h 135"/>
                      <a:gd name="T10" fmla="*/ 844 w 3352"/>
                      <a:gd name="T11" fmla="*/ 113 h 135"/>
                      <a:gd name="T12" fmla="*/ 1010 w 3352"/>
                      <a:gd name="T13" fmla="*/ 18 h 135"/>
                      <a:gd name="T14" fmla="*/ 1167 w 3352"/>
                      <a:gd name="T15" fmla="*/ 89 h 135"/>
                      <a:gd name="T16" fmla="*/ 1317 w 3352"/>
                      <a:gd name="T17" fmla="*/ 24 h 135"/>
                      <a:gd name="T18" fmla="*/ 1467 w 3352"/>
                      <a:gd name="T19" fmla="*/ 83 h 135"/>
                      <a:gd name="T20" fmla="*/ 1641 w 3352"/>
                      <a:gd name="T21" fmla="*/ 42 h 135"/>
                      <a:gd name="T22" fmla="*/ 1846 w 3352"/>
                      <a:gd name="T23" fmla="*/ 95 h 135"/>
                      <a:gd name="T24" fmla="*/ 1980 w 3352"/>
                      <a:gd name="T25" fmla="*/ 36 h 135"/>
                      <a:gd name="T26" fmla="*/ 2177 w 3352"/>
                      <a:gd name="T27" fmla="*/ 95 h 135"/>
                      <a:gd name="T28" fmla="*/ 2335 w 3352"/>
                      <a:gd name="T29" fmla="*/ 18 h 135"/>
                      <a:gd name="T30" fmla="*/ 2477 w 3352"/>
                      <a:gd name="T31" fmla="*/ 95 h 135"/>
                      <a:gd name="T32" fmla="*/ 2611 w 3352"/>
                      <a:gd name="T33" fmla="*/ 30 h 135"/>
                      <a:gd name="T34" fmla="*/ 2768 w 3352"/>
                      <a:gd name="T35" fmla="*/ 66 h 135"/>
                      <a:gd name="T36" fmla="*/ 2942 w 3352"/>
                      <a:gd name="T37" fmla="*/ 0 h 135"/>
                      <a:gd name="T38" fmla="*/ 3108 w 3352"/>
                      <a:gd name="T39" fmla="*/ 66 h 135"/>
                      <a:gd name="T40" fmla="*/ 3210 w 3352"/>
                      <a:gd name="T41" fmla="*/ 6 h 135"/>
                      <a:gd name="T42" fmla="*/ 3352 w 3352"/>
                      <a:gd name="T43" fmla="*/ 72 h 13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352" h="135">
                        <a:moveTo>
                          <a:pt x="0" y="95"/>
                        </a:moveTo>
                        <a:cubicBezTo>
                          <a:pt x="31" y="100"/>
                          <a:pt x="131" y="135"/>
                          <a:pt x="184" y="128"/>
                        </a:cubicBezTo>
                        <a:cubicBezTo>
                          <a:pt x="237" y="121"/>
                          <a:pt x="269" y="57"/>
                          <a:pt x="320" y="56"/>
                        </a:cubicBezTo>
                        <a:cubicBezTo>
                          <a:pt x="371" y="55"/>
                          <a:pt x="429" y="124"/>
                          <a:pt x="488" y="120"/>
                        </a:cubicBezTo>
                        <a:cubicBezTo>
                          <a:pt x="547" y="116"/>
                          <a:pt x="613" y="33"/>
                          <a:pt x="672" y="32"/>
                        </a:cubicBezTo>
                        <a:cubicBezTo>
                          <a:pt x="731" y="31"/>
                          <a:pt x="788" y="115"/>
                          <a:pt x="844" y="113"/>
                        </a:cubicBezTo>
                        <a:cubicBezTo>
                          <a:pt x="900" y="111"/>
                          <a:pt x="955" y="22"/>
                          <a:pt x="1010" y="18"/>
                        </a:cubicBezTo>
                        <a:cubicBezTo>
                          <a:pt x="1064" y="14"/>
                          <a:pt x="1116" y="89"/>
                          <a:pt x="1167" y="89"/>
                        </a:cubicBezTo>
                        <a:cubicBezTo>
                          <a:pt x="1219" y="90"/>
                          <a:pt x="1267" y="25"/>
                          <a:pt x="1317" y="24"/>
                        </a:cubicBezTo>
                        <a:cubicBezTo>
                          <a:pt x="1367" y="23"/>
                          <a:pt x="1413" y="80"/>
                          <a:pt x="1467" y="83"/>
                        </a:cubicBezTo>
                        <a:cubicBezTo>
                          <a:pt x="1521" y="86"/>
                          <a:pt x="1577" y="39"/>
                          <a:pt x="1641" y="42"/>
                        </a:cubicBezTo>
                        <a:cubicBezTo>
                          <a:pt x="1704" y="44"/>
                          <a:pt x="1789" y="96"/>
                          <a:pt x="1846" y="95"/>
                        </a:cubicBezTo>
                        <a:cubicBezTo>
                          <a:pt x="1902" y="95"/>
                          <a:pt x="1924" y="36"/>
                          <a:pt x="1980" y="36"/>
                        </a:cubicBezTo>
                        <a:cubicBezTo>
                          <a:pt x="2035" y="36"/>
                          <a:pt x="2118" y="98"/>
                          <a:pt x="2177" y="95"/>
                        </a:cubicBezTo>
                        <a:cubicBezTo>
                          <a:pt x="2236" y="92"/>
                          <a:pt x="2284" y="18"/>
                          <a:pt x="2335" y="18"/>
                        </a:cubicBezTo>
                        <a:cubicBezTo>
                          <a:pt x="2385" y="18"/>
                          <a:pt x="2430" y="93"/>
                          <a:pt x="2477" y="95"/>
                        </a:cubicBezTo>
                        <a:cubicBezTo>
                          <a:pt x="2523" y="98"/>
                          <a:pt x="2562" y="35"/>
                          <a:pt x="2611" y="30"/>
                        </a:cubicBezTo>
                        <a:cubicBezTo>
                          <a:pt x="2659" y="25"/>
                          <a:pt x="2713" y="71"/>
                          <a:pt x="2768" y="66"/>
                        </a:cubicBezTo>
                        <a:cubicBezTo>
                          <a:pt x="2824" y="60"/>
                          <a:pt x="2886" y="0"/>
                          <a:pt x="2942" y="0"/>
                        </a:cubicBezTo>
                        <a:cubicBezTo>
                          <a:pt x="2998" y="0"/>
                          <a:pt x="3063" y="65"/>
                          <a:pt x="3108" y="66"/>
                        </a:cubicBezTo>
                        <a:cubicBezTo>
                          <a:pt x="3152" y="66"/>
                          <a:pt x="3170" y="5"/>
                          <a:pt x="3210" y="6"/>
                        </a:cubicBezTo>
                        <a:cubicBezTo>
                          <a:pt x="3250" y="7"/>
                          <a:pt x="3322" y="58"/>
                          <a:pt x="3352" y="72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</p:grpSp>
            <p:grpSp>
              <p:nvGrpSpPr>
                <p:cNvPr id="83219" name="Group 34"/>
                <p:cNvGrpSpPr>
                  <a:grpSpLocks/>
                </p:cNvGrpSpPr>
                <p:nvPr/>
              </p:nvGrpSpPr>
              <p:grpSpPr bwMode="auto">
                <a:xfrm>
                  <a:off x="1952625" y="4873625"/>
                  <a:ext cx="681038" cy="1111250"/>
                  <a:chOff x="1008" y="4839"/>
                  <a:chExt cx="3360" cy="1860"/>
                </a:xfrm>
              </p:grpSpPr>
              <p:grpSp>
                <p:nvGrpSpPr>
                  <p:cNvPr id="83280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008" y="4839"/>
                    <a:ext cx="3360" cy="1860"/>
                    <a:chOff x="1776" y="5376"/>
                    <a:chExt cx="3360" cy="1536"/>
                  </a:xfrm>
                </p:grpSpPr>
                <p:sp>
                  <p:nvSpPr>
                    <p:cNvPr id="69991" name="AutoShap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76" y="5473"/>
                      <a:ext cx="3360" cy="1439"/>
                    </a:xfrm>
                    <a:prstGeom prst="roundRect">
                      <a:avLst>
                        <a:gd name="adj" fmla="val 16667"/>
                      </a:avLst>
                    </a:prstGeom>
                    <a:noFill/>
                    <a:ln w="57150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9992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2" y="5376"/>
                      <a:ext cx="3313" cy="4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charset="0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83281" name="Freeform 38"/>
                  <p:cNvSpPr>
                    <a:spLocks/>
                  </p:cNvSpPr>
                  <p:nvPr/>
                </p:nvSpPr>
                <p:spPr bwMode="auto">
                  <a:xfrm>
                    <a:off x="1008" y="5424"/>
                    <a:ext cx="3352" cy="135"/>
                  </a:xfrm>
                  <a:custGeom>
                    <a:avLst/>
                    <a:gdLst>
                      <a:gd name="T0" fmla="*/ 0 w 3352"/>
                      <a:gd name="T1" fmla="*/ 95 h 135"/>
                      <a:gd name="T2" fmla="*/ 184 w 3352"/>
                      <a:gd name="T3" fmla="*/ 128 h 135"/>
                      <a:gd name="T4" fmla="*/ 320 w 3352"/>
                      <a:gd name="T5" fmla="*/ 56 h 135"/>
                      <a:gd name="T6" fmla="*/ 488 w 3352"/>
                      <a:gd name="T7" fmla="*/ 120 h 135"/>
                      <a:gd name="T8" fmla="*/ 672 w 3352"/>
                      <a:gd name="T9" fmla="*/ 32 h 135"/>
                      <a:gd name="T10" fmla="*/ 844 w 3352"/>
                      <a:gd name="T11" fmla="*/ 113 h 135"/>
                      <a:gd name="T12" fmla="*/ 1010 w 3352"/>
                      <a:gd name="T13" fmla="*/ 18 h 135"/>
                      <a:gd name="T14" fmla="*/ 1167 w 3352"/>
                      <a:gd name="T15" fmla="*/ 89 h 135"/>
                      <a:gd name="T16" fmla="*/ 1317 w 3352"/>
                      <a:gd name="T17" fmla="*/ 24 h 135"/>
                      <a:gd name="T18" fmla="*/ 1467 w 3352"/>
                      <a:gd name="T19" fmla="*/ 83 h 135"/>
                      <a:gd name="T20" fmla="*/ 1641 w 3352"/>
                      <a:gd name="T21" fmla="*/ 42 h 135"/>
                      <a:gd name="T22" fmla="*/ 1846 w 3352"/>
                      <a:gd name="T23" fmla="*/ 95 h 135"/>
                      <a:gd name="T24" fmla="*/ 1980 w 3352"/>
                      <a:gd name="T25" fmla="*/ 36 h 135"/>
                      <a:gd name="T26" fmla="*/ 2177 w 3352"/>
                      <a:gd name="T27" fmla="*/ 95 h 135"/>
                      <a:gd name="T28" fmla="*/ 2335 w 3352"/>
                      <a:gd name="T29" fmla="*/ 18 h 135"/>
                      <a:gd name="T30" fmla="*/ 2477 w 3352"/>
                      <a:gd name="T31" fmla="*/ 95 h 135"/>
                      <a:gd name="T32" fmla="*/ 2611 w 3352"/>
                      <a:gd name="T33" fmla="*/ 30 h 135"/>
                      <a:gd name="T34" fmla="*/ 2768 w 3352"/>
                      <a:gd name="T35" fmla="*/ 66 h 135"/>
                      <a:gd name="T36" fmla="*/ 2942 w 3352"/>
                      <a:gd name="T37" fmla="*/ 0 h 135"/>
                      <a:gd name="T38" fmla="*/ 3108 w 3352"/>
                      <a:gd name="T39" fmla="*/ 66 h 135"/>
                      <a:gd name="T40" fmla="*/ 3210 w 3352"/>
                      <a:gd name="T41" fmla="*/ 6 h 135"/>
                      <a:gd name="T42" fmla="*/ 3352 w 3352"/>
                      <a:gd name="T43" fmla="*/ 72 h 13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3352" h="135">
                        <a:moveTo>
                          <a:pt x="0" y="95"/>
                        </a:moveTo>
                        <a:cubicBezTo>
                          <a:pt x="31" y="100"/>
                          <a:pt x="131" y="135"/>
                          <a:pt x="184" y="128"/>
                        </a:cubicBezTo>
                        <a:cubicBezTo>
                          <a:pt x="237" y="121"/>
                          <a:pt x="269" y="57"/>
                          <a:pt x="320" y="56"/>
                        </a:cubicBezTo>
                        <a:cubicBezTo>
                          <a:pt x="371" y="55"/>
                          <a:pt x="429" y="124"/>
                          <a:pt x="488" y="120"/>
                        </a:cubicBezTo>
                        <a:cubicBezTo>
                          <a:pt x="547" y="116"/>
                          <a:pt x="613" y="33"/>
                          <a:pt x="672" y="32"/>
                        </a:cubicBezTo>
                        <a:cubicBezTo>
                          <a:pt x="731" y="31"/>
                          <a:pt x="788" y="115"/>
                          <a:pt x="844" y="113"/>
                        </a:cubicBezTo>
                        <a:cubicBezTo>
                          <a:pt x="900" y="111"/>
                          <a:pt x="955" y="22"/>
                          <a:pt x="1010" y="18"/>
                        </a:cubicBezTo>
                        <a:cubicBezTo>
                          <a:pt x="1064" y="14"/>
                          <a:pt x="1116" y="89"/>
                          <a:pt x="1167" y="89"/>
                        </a:cubicBezTo>
                        <a:cubicBezTo>
                          <a:pt x="1219" y="90"/>
                          <a:pt x="1267" y="25"/>
                          <a:pt x="1317" y="24"/>
                        </a:cubicBezTo>
                        <a:cubicBezTo>
                          <a:pt x="1367" y="23"/>
                          <a:pt x="1413" y="80"/>
                          <a:pt x="1467" y="83"/>
                        </a:cubicBezTo>
                        <a:cubicBezTo>
                          <a:pt x="1521" y="86"/>
                          <a:pt x="1577" y="39"/>
                          <a:pt x="1641" y="42"/>
                        </a:cubicBezTo>
                        <a:cubicBezTo>
                          <a:pt x="1704" y="44"/>
                          <a:pt x="1789" y="96"/>
                          <a:pt x="1846" y="95"/>
                        </a:cubicBezTo>
                        <a:cubicBezTo>
                          <a:pt x="1902" y="95"/>
                          <a:pt x="1924" y="36"/>
                          <a:pt x="1980" y="36"/>
                        </a:cubicBezTo>
                        <a:cubicBezTo>
                          <a:pt x="2035" y="36"/>
                          <a:pt x="2118" y="98"/>
                          <a:pt x="2177" y="95"/>
                        </a:cubicBezTo>
                        <a:cubicBezTo>
                          <a:pt x="2236" y="92"/>
                          <a:pt x="2284" y="18"/>
                          <a:pt x="2335" y="18"/>
                        </a:cubicBezTo>
                        <a:cubicBezTo>
                          <a:pt x="2385" y="18"/>
                          <a:pt x="2430" y="93"/>
                          <a:pt x="2477" y="95"/>
                        </a:cubicBezTo>
                        <a:cubicBezTo>
                          <a:pt x="2523" y="98"/>
                          <a:pt x="2562" y="35"/>
                          <a:pt x="2611" y="30"/>
                        </a:cubicBezTo>
                        <a:cubicBezTo>
                          <a:pt x="2659" y="25"/>
                          <a:pt x="2713" y="71"/>
                          <a:pt x="2768" y="66"/>
                        </a:cubicBezTo>
                        <a:cubicBezTo>
                          <a:pt x="2824" y="60"/>
                          <a:pt x="2886" y="0"/>
                          <a:pt x="2942" y="0"/>
                        </a:cubicBezTo>
                        <a:cubicBezTo>
                          <a:pt x="2998" y="0"/>
                          <a:pt x="3063" y="65"/>
                          <a:pt x="3108" y="66"/>
                        </a:cubicBezTo>
                        <a:cubicBezTo>
                          <a:pt x="3152" y="66"/>
                          <a:pt x="3170" y="5"/>
                          <a:pt x="3210" y="6"/>
                        </a:cubicBezTo>
                        <a:cubicBezTo>
                          <a:pt x="3250" y="7"/>
                          <a:pt x="3322" y="58"/>
                          <a:pt x="3352" y="72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endParaRPr>
                  </a:p>
                </p:txBody>
              </p:sp>
            </p:grpSp>
            <p:grpSp>
              <p:nvGrpSpPr>
                <p:cNvPr id="83220" name="Group 99"/>
                <p:cNvGrpSpPr>
                  <a:grpSpLocks/>
                </p:cNvGrpSpPr>
                <p:nvPr/>
              </p:nvGrpSpPr>
              <p:grpSpPr bwMode="auto">
                <a:xfrm>
                  <a:off x="1127125" y="5294313"/>
                  <a:ext cx="625475" cy="644525"/>
                  <a:chOff x="1242" y="6114"/>
                  <a:chExt cx="690" cy="744"/>
                </a:xfrm>
              </p:grpSpPr>
              <p:sp>
                <p:nvSpPr>
                  <p:cNvPr id="69932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242" y="6143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3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373" y="6162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4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1368" y="6306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6217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6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1662" y="6151"/>
                    <a:ext cx="89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1506" y="6132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1781" y="6114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9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739" y="6270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0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620" y="6367"/>
                    <a:ext cx="89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1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457" y="6433"/>
                    <a:ext cx="91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2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6499"/>
                    <a:ext cx="91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3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242" y="6301"/>
                    <a:ext cx="89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4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499" y="6336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5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739" y="6457"/>
                    <a:ext cx="91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6259"/>
                    <a:ext cx="91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633" y="6534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788" y="6623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4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811" y="6354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314" y="6402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435" y="6570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6636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279" y="6774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445" y="6739"/>
                    <a:ext cx="91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561" y="6631"/>
                    <a:ext cx="89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6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717" y="6702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596" y="6768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8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554" y="6473"/>
                    <a:ext cx="91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59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843" y="6523"/>
                    <a:ext cx="89" cy="82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60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1818" y="6774"/>
                    <a:ext cx="89" cy="84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83221" name="Group 129"/>
                <p:cNvGrpSpPr>
                  <a:grpSpLocks/>
                </p:cNvGrpSpPr>
                <p:nvPr/>
              </p:nvGrpSpPr>
              <p:grpSpPr bwMode="auto">
                <a:xfrm>
                  <a:off x="1981200" y="5289550"/>
                  <a:ext cx="625475" cy="642938"/>
                  <a:chOff x="1242" y="6114"/>
                  <a:chExt cx="690" cy="744"/>
                </a:xfrm>
              </p:grpSpPr>
              <p:sp>
                <p:nvSpPr>
                  <p:cNvPr id="69903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242" y="6143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04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373" y="6162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05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368" y="6307"/>
                    <a:ext cx="89" cy="8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06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6217"/>
                    <a:ext cx="89" cy="8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07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662" y="6151"/>
                    <a:ext cx="89" cy="8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08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506" y="6132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09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781" y="6114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0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739" y="6270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1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620" y="6366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2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457" y="6432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3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6498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4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242" y="6300"/>
                    <a:ext cx="89" cy="8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5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499" y="6336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6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739" y="6456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7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626" y="6257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8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633" y="6535"/>
                    <a:ext cx="89" cy="8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19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788" y="6625"/>
                    <a:ext cx="89" cy="8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0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811" y="6355"/>
                    <a:ext cx="91" cy="8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1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314" y="6402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2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435" y="6570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3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6636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4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279" y="6773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5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445" y="6739"/>
                    <a:ext cx="91" cy="83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6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561" y="6630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7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717" y="6702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8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596" y="6768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29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554" y="6474"/>
                    <a:ext cx="91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0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1843" y="6522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31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1818" y="6773"/>
                    <a:ext cx="89" cy="85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3399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69697" name="Oval 159"/>
            <p:cNvSpPr>
              <a:spLocks noChangeArrowheads="1"/>
            </p:cNvSpPr>
            <p:nvPr/>
          </p:nvSpPr>
          <p:spPr bwMode="auto">
            <a:xfrm>
              <a:off x="2846388" y="531018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98" name="Oval 160"/>
            <p:cNvSpPr>
              <a:spLocks noChangeArrowheads="1"/>
            </p:cNvSpPr>
            <p:nvPr/>
          </p:nvSpPr>
          <p:spPr bwMode="auto">
            <a:xfrm>
              <a:off x="2967038" y="5326063"/>
              <a:ext cx="80963" cy="714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99" name="Oval 161"/>
            <p:cNvSpPr>
              <a:spLocks noChangeArrowheads="1"/>
            </p:cNvSpPr>
            <p:nvPr/>
          </p:nvSpPr>
          <p:spPr bwMode="auto">
            <a:xfrm>
              <a:off x="2960688" y="544988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0" name="Oval 162"/>
            <p:cNvSpPr>
              <a:spLocks noChangeArrowheads="1"/>
            </p:cNvSpPr>
            <p:nvPr/>
          </p:nvSpPr>
          <p:spPr bwMode="auto">
            <a:xfrm>
              <a:off x="3097213" y="5372100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1" name="Oval 163"/>
            <p:cNvSpPr>
              <a:spLocks noChangeArrowheads="1"/>
            </p:cNvSpPr>
            <p:nvPr/>
          </p:nvSpPr>
          <p:spPr bwMode="auto">
            <a:xfrm>
              <a:off x="3227388" y="5314950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2" name="Oval 164"/>
            <p:cNvSpPr>
              <a:spLocks noChangeArrowheads="1"/>
            </p:cNvSpPr>
            <p:nvPr/>
          </p:nvSpPr>
          <p:spPr bwMode="auto">
            <a:xfrm>
              <a:off x="3086101" y="5299075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3" name="Oval 165"/>
            <p:cNvSpPr>
              <a:spLocks noChangeArrowheads="1"/>
            </p:cNvSpPr>
            <p:nvPr/>
          </p:nvSpPr>
          <p:spPr bwMode="auto">
            <a:xfrm>
              <a:off x="3336926" y="5283200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4" name="Oval 166"/>
            <p:cNvSpPr>
              <a:spLocks noChangeArrowheads="1"/>
            </p:cNvSpPr>
            <p:nvPr/>
          </p:nvSpPr>
          <p:spPr bwMode="auto">
            <a:xfrm>
              <a:off x="3298826" y="5418138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5" name="Oval 167"/>
            <p:cNvSpPr>
              <a:spLocks noChangeArrowheads="1"/>
            </p:cNvSpPr>
            <p:nvPr/>
          </p:nvSpPr>
          <p:spPr bwMode="auto">
            <a:xfrm>
              <a:off x="3189288" y="5502275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6" name="Oval 168"/>
            <p:cNvSpPr>
              <a:spLocks noChangeArrowheads="1"/>
            </p:cNvSpPr>
            <p:nvPr/>
          </p:nvSpPr>
          <p:spPr bwMode="auto">
            <a:xfrm>
              <a:off x="3043238" y="5559425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7" name="Oval 169"/>
            <p:cNvSpPr>
              <a:spLocks noChangeArrowheads="1"/>
            </p:cNvSpPr>
            <p:nvPr/>
          </p:nvSpPr>
          <p:spPr bwMode="auto">
            <a:xfrm>
              <a:off x="2862263" y="5616575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8" name="Oval 170"/>
            <p:cNvSpPr>
              <a:spLocks noChangeArrowheads="1"/>
            </p:cNvSpPr>
            <p:nvPr/>
          </p:nvSpPr>
          <p:spPr bwMode="auto">
            <a:xfrm>
              <a:off x="2846388" y="5445125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09" name="Oval 171"/>
            <p:cNvSpPr>
              <a:spLocks noChangeArrowheads="1"/>
            </p:cNvSpPr>
            <p:nvPr/>
          </p:nvSpPr>
          <p:spPr bwMode="auto">
            <a:xfrm>
              <a:off x="3081338" y="5475288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0" name="Oval 172"/>
            <p:cNvSpPr>
              <a:spLocks noChangeArrowheads="1"/>
            </p:cNvSpPr>
            <p:nvPr/>
          </p:nvSpPr>
          <p:spPr bwMode="auto">
            <a:xfrm>
              <a:off x="3298826" y="5580063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1" name="Oval 173"/>
            <p:cNvSpPr>
              <a:spLocks noChangeArrowheads="1"/>
            </p:cNvSpPr>
            <p:nvPr/>
          </p:nvSpPr>
          <p:spPr bwMode="auto">
            <a:xfrm>
              <a:off x="3195638" y="5408613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2" name="Oval 174"/>
            <p:cNvSpPr>
              <a:spLocks noChangeArrowheads="1"/>
            </p:cNvSpPr>
            <p:nvPr/>
          </p:nvSpPr>
          <p:spPr bwMode="auto">
            <a:xfrm>
              <a:off x="3200401" y="5646738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3" name="Oval 175"/>
            <p:cNvSpPr>
              <a:spLocks noChangeArrowheads="1"/>
            </p:cNvSpPr>
            <p:nvPr/>
          </p:nvSpPr>
          <p:spPr bwMode="auto">
            <a:xfrm>
              <a:off x="3341688" y="5726113"/>
              <a:ext cx="82550" cy="714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4" name="Oval 176"/>
            <p:cNvSpPr>
              <a:spLocks noChangeArrowheads="1"/>
            </p:cNvSpPr>
            <p:nvPr/>
          </p:nvSpPr>
          <p:spPr bwMode="auto">
            <a:xfrm>
              <a:off x="3363913" y="5491163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5" name="Oval 177"/>
            <p:cNvSpPr>
              <a:spLocks noChangeArrowheads="1"/>
            </p:cNvSpPr>
            <p:nvPr/>
          </p:nvSpPr>
          <p:spPr bwMode="auto">
            <a:xfrm>
              <a:off x="2911476" y="553243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6" name="Oval 178"/>
            <p:cNvSpPr>
              <a:spLocks noChangeArrowheads="1"/>
            </p:cNvSpPr>
            <p:nvPr/>
          </p:nvSpPr>
          <p:spPr bwMode="auto">
            <a:xfrm>
              <a:off x="3021013" y="5678488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7" name="Oval 179"/>
            <p:cNvSpPr>
              <a:spLocks noChangeArrowheads="1"/>
            </p:cNvSpPr>
            <p:nvPr/>
          </p:nvSpPr>
          <p:spPr bwMode="auto">
            <a:xfrm>
              <a:off x="2862263" y="573563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8" name="Oval 180"/>
            <p:cNvSpPr>
              <a:spLocks noChangeArrowheads="1"/>
            </p:cNvSpPr>
            <p:nvPr/>
          </p:nvSpPr>
          <p:spPr bwMode="auto">
            <a:xfrm>
              <a:off x="2879726" y="5854700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19" name="Oval 181"/>
            <p:cNvSpPr>
              <a:spLocks noChangeArrowheads="1"/>
            </p:cNvSpPr>
            <p:nvPr/>
          </p:nvSpPr>
          <p:spPr bwMode="auto">
            <a:xfrm>
              <a:off x="3032126" y="5824538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0" name="Oval 182"/>
            <p:cNvSpPr>
              <a:spLocks noChangeArrowheads="1"/>
            </p:cNvSpPr>
            <p:nvPr/>
          </p:nvSpPr>
          <p:spPr bwMode="auto">
            <a:xfrm>
              <a:off x="3135313" y="5730875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1" name="Oval 183"/>
            <p:cNvSpPr>
              <a:spLocks noChangeArrowheads="1"/>
            </p:cNvSpPr>
            <p:nvPr/>
          </p:nvSpPr>
          <p:spPr bwMode="auto">
            <a:xfrm>
              <a:off x="3276601" y="5792788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2" name="Oval 184"/>
            <p:cNvSpPr>
              <a:spLocks noChangeArrowheads="1"/>
            </p:cNvSpPr>
            <p:nvPr/>
          </p:nvSpPr>
          <p:spPr bwMode="auto">
            <a:xfrm>
              <a:off x="3167063" y="584993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3" name="Oval 185"/>
            <p:cNvSpPr>
              <a:spLocks noChangeArrowheads="1"/>
            </p:cNvSpPr>
            <p:nvPr/>
          </p:nvSpPr>
          <p:spPr bwMode="auto">
            <a:xfrm>
              <a:off x="3128963" y="559593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4" name="Oval 186"/>
            <p:cNvSpPr>
              <a:spLocks noChangeArrowheads="1"/>
            </p:cNvSpPr>
            <p:nvPr/>
          </p:nvSpPr>
          <p:spPr bwMode="auto">
            <a:xfrm>
              <a:off x="3390901" y="5637213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5" name="Oval 187"/>
            <p:cNvSpPr>
              <a:spLocks noChangeArrowheads="1"/>
            </p:cNvSpPr>
            <p:nvPr/>
          </p:nvSpPr>
          <p:spPr bwMode="auto">
            <a:xfrm>
              <a:off x="3368676" y="5854700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5303839" y="4873625"/>
            <a:ext cx="681037" cy="1111250"/>
            <a:chOff x="3673475" y="4873625"/>
            <a:chExt cx="681038" cy="1111250"/>
          </a:xfrm>
        </p:grpSpPr>
        <p:grpSp>
          <p:nvGrpSpPr>
            <p:cNvPr id="83152" name="Group 44"/>
            <p:cNvGrpSpPr>
              <a:grpSpLocks/>
            </p:cNvGrpSpPr>
            <p:nvPr/>
          </p:nvGrpSpPr>
          <p:grpSpPr bwMode="auto">
            <a:xfrm>
              <a:off x="3673475" y="4873625"/>
              <a:ext cx="681038" cy="1111250"/>
              <a:chOff x="1008" y="4839"/>
              <a:chExt cx="3360" cy="1860"/>
            </a:xfrm>
          </p:grpSpPr>
          <p:grpSp>
            <p:nvGrpSpPr>
              <p:cNvPr id="83182" name="Group 45"/>
              <p:cNvGrpSpPr>
                <a:grpSpLocks/>
              </p:cNvGrpSpPr>
              <p:nvPr/>
            </p:nvGrpSpPr>
            <p:grpSpPr bwMode="auto">
              <a:xfrm>
                <a:off x="1008" y="4839"/>
                <a:ext cx="3360" cy="1860"/>
                <a:chOff x="1776" y="5376"/>
                <a:chExt cx="3360" cy="1536"/>
              </a:xfrm>
            </p:grpSpPr>
            <p:sp>
              <p:nvSpPr>
                <p:cNvPr id="69983" name="AutoShape 46"/>
                <p:cNvSpPr>
                  <a:spLocks noChangeArrowheads="1"/>
                </p:cNvSpPr>
                <p:nvPr/>
              </p:nvSpPr>
              <p:spPr bwMode="auto">
                <a:xfrm>
                  <a:off x="1776" y="5473"/>
                  <a:ext cx="3360" cy="1439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9984" name="Rectangle 47"/>
                <p:cNvSpPr>
                  <a:spLocks noChangeArrowheads="1"/>
                </p:cNvSpPr>
                <p:nvPr/>
              </p:nvSpPr>
              <p:spPr bwMode="auto">
                <a:xfrm>
                  <a:off x="1792" y="5376"/>
                  <a:ext cx="3313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3183" name="Freeform 48"/>
              <p:cNvSpPr>
                <a:spLocks/>
              </p:cNvSpPr>
              <p:nvPr/>
            </p:nvSpPr>
            <p:spPr bwMode="auto">
              <a:xfrm>
                <a:off x="1008" y="5424"/>
                <a:ext cx="3352" cy="135"/>
              </a:xfrm>
              <a:custGeom>
                <a:avLst/>
                <a:gdLst>
                  <a:gd name="T0" fmla="*/ 0 w 3352"/>
                  <a:gd name="T1" fmla="*/ 95 h 135"/>
                  <a:gd name="T2" fmla="*/ 184 w 3352"/>
                  <a:gd name="T3" fmla="*/ 128 h 135"/>
                  <a:gd name="T4" fmla="*/ 320 w 3352"/>
                  <a:gd name="T5" fmla="*/ 56 h 135"/>
                  <a:gd name="T6" fmla="*/ 488 w 3352"/>
                  <a:gd name="T7" fmla="*/ 120 h 135"/>
                  <a:gd name="T8" fmla="*/ 672 w 3352"/>
                  <a:gd name="T9" fmla="*/ 32 h 135"/>
                  <a:gd name="T10" fmla="*/ 844 w 3352"/>
                  <a:gd name="T11" fmla="*/ 113 h 135"/>
                  <a:gd name="T12" fmla="*/ 1010 w 3352"/>
                  <a:gd name="T13" fmla="*/ 18 h 135"/>
                  <a:gd name="T14" fmla="*/ 1167 w 3352"/>
                  <a:gd name="T15" fmla="*/ 89 h 135"/>
                  <a:gd name="T16" fmla="*/ 1317 w 3352"/>
                  <a:gd name="T17" fmla="*/ 24 h 135"/>
                  <a:gd name="T18" fmla="*/ 1467 w 3352"/>
                  <a:gd name="T19" fmla="*/ 83 h 135"/>
                  <a:gd name="T20" fmla="*/ 1641 w 3352"/>
                  <a:gd name="T21" fmla="*/ 42 h 135"/>
                  <a:gd name="T22" fmla="*/ 1846 w 3352"/>
                  <a:gd name="T23" fmla="*/ 95 h 135"/>
                  <a:gd name="T24" fmla="*/ 1980 w 3352"/>
                  <a:gd name="T25" fmla="*/ 36 h 135"/>
                  <a:gd name="T26" fmla="*/ 2177 w 3352"/>
                  <a:gd name="T27" fmla="*/ 95 h 135"/>
                  <a:gd name="T28" fmla="*/ 2335 w 3352"/>
                  <a:gd name="T29" fmla="*/ 18 h 135"/>
                  <a:gd name="T30" fmla="*/ 2477 w 3352"/>
                  <a:gd name="T31" fmla="*/ 95 h 135"/>
                  <a:gd name="T32" fmla="*/ 2611 w 3352"/>
                  <a:gd name="T33" fmla="*/ 30 h 135"/>
                  <a:gd name="T34" fmla="*/ 2768 w 3352"/>
                  <a:gd name="T35" fmla="*/ 66 h 135"/>
                  <a:gd name="T36" fmla="*/ 2942 w 3352"/>
                  <a:gd name="T37" fmla="*/ 0 h 135"/>
                  <a:gd name="T38" fmla="*/ 3108 w 3352"/>
                  <a:gd name="T39" fmla="*/ 66 h 135"/>
                  <a:gd name="T40" fmla="*/ 3210 w 3352"/>
                  <a:gd name="T41" fmla="*/ 6 h 135"/>
                  <a:gd name="T42" fmla="*/ 3352 w 3352"/>
                  <a:gd name="T43" fmla="*/ 72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69726" name="Oval 188"/>
            <p:cNvSpPr>
              <a:spLocks noChangeArrowheads="1"/>
            </p:cNvSpPr>
            <p:nvPr/>
          </p:nvSpPr>
          <p:spPr bwMode="auto">
            <a:xfrm>
              <a:off x="3695700" y="5314950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7" name="Oval 189"/>
            <p:cNvSpPr>
              <a:spLocks noChangeArrowheads="1"/>
            </p:cNvSpPr>
            <p:nvPr/>
          </p:nvSpPr>
          <p:spPr bwMode="auto">
            <a:xfrm>
              <a:off x="3814762" y="5330825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8" name="Oval 190"/>
            <p:cNvSpPr>
              <a:spLocks noChangeArrowheads="1"/>
            </p:cNvSpPr>
            <p:nvPr/>
          </p:nvSpPr>
          <p:spPr bwMode="auto">
            <a:xfrm>
              <a:off x="3810000" y="5454650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29" name="Oval 191"/>
            <p:cNvSpPr>
              <a:spLocks noChangeArrowheads="1"/>
            </p:cNvSpPr>
            <p:nvPr/>
          </p:nvSpPr>
          <p:spPr bwMode="auto">
            <a:xfrm>
              <a:off x="3946525" y="5376863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0" name="Oval 192"/>
            <p:cNvSpPr>
              <a:spLocks noChangeArrowheads="1"/>
            </p:cNvSpPr>
            <p:nvPr/>
          </p:nvSpPr>
          <p:spPr bwMode="auto">
            <a:xfrm>
              <a:off x="4076701" y="5319713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1" name="Oval 193"/>
            <p:cNvSpPr>
              <a:spLocks noChangeArrowheads="1"/>
            </p:cNvSpPr>
            <p:nvPr/>
          </p:nvSpPr>
          <p:spPr bwMode="auto">
            <a:xfrm>
              <a:off x="3935412" y="5303838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2" name="Oval 194"/>
            <p:cNvSpPr>
              <a:spLocks noChangeArrowheads="1"/>
            </p:cNvSpPr>
            <p:nvPr/>
          </p:nvSpPr>
          <p:spPr bwMode="auto">
            <a:xfrm>
              <a:off x="4186238" y="5289550"/>
              <a:ext cx="80963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3" name="Oval 195"/>
            <p:cNvSpPr>
              <a:spLocks noChangeArrowheads="1"/>
            </p:cNvSpPr>
            <p:nvPr/>
          </p:nvSpPr>
          <p:spPr bwMode="auto">
            <a:xfrm>
              <a:off x="4148138" y="5424488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4" name="Oval 196"/>
            <p:cNvSpPr>
              <a:spLocks noChangeArrowheads="1"/>
            </p:cNvSpPr>
            <p:nvPr/>
          </p:nvSpPr>
          <p:spPr bwMode="auto">
            <a:xfrm>
              <a:off x="4038601" y="5507038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5" name="Oval 197"/>
            <p:cNvSpPr>
              <a:spLocks noChangeArrowheads="1"/>
            </p:cNvSpPr>
            <p:nvPr/>
          </p:nvSpPr>
          <p:spPr bwMode="auto">
            <a:xfrm>
              <a:off x="3890962" y="5564188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6" name="Oval 198"/>
            <p:cNvSpPr>
              <a:spLocks noChangeArrowheads="1"/>
            </p:cNvSpPr>
            <p:nvPr/>
          </p:nvSpPr>
          <p:spPr bwMode="auto">
            <a:xfrm>
              <a:off x="3711575" y="562133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7" name="Oval 199"/>
            <p:cNvSpPr>
              <a:spLocks noChangeArrowheads="1"/>
            </p:cNvSpPr>
            <p:nvPr/>
          </p:nvSpPr>
          <p:spPr bwMode="auto">
            <a:xfrm>
              <a:off x="3695700" y="5449888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8" name="Oval 200"/>
            <p:cNvSpPr>
              <a:spLocks noChangeArrowheads="1"/>
            </p:cNvSpPr>
            <p:nvPr/>
          </p:nvSpPr>
          <p:spPr bwMode="auto">
            <a:xfrm>
              <a:off x="3929062" y="548163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39" name="Oval 201"/>
            <p:cNvSpPr>
              <a:spLocks noChangeArrowheads="1"/>
            </p:cNvSpPr>
            <p:nvPr/>
          </p:nvSpPr>
          <p:spPr bwMode="auto">
            <a:xfrm>
              <a:off x="4148138" y="5584825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0" name="Oval 202"/>
            <p:cNvSpPr>
              <a:spLocks noChangeArrowheads="1"/>
            </p:cNvSpPr>
            <p:nvPr/>
          </p:nvSpPr>
          <p:spPr bwMode="auto">
            <a:xfrm>
              <a:off x="4043363" y="5413375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1" name="Oval 203"/>
            <p:cNvSpPr>
              <a:spLocks noChangeArrowheads="1"/>
            </p:cNvSpPr>
            <p:nvPr/>
          </p:nvSpPr>
          <p:spPr bwMode="auto">
            <a:xfrm>
              <a:off x="4049713" y="5653088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2" name="Oval 204"/>
            <p:cNvSpPr>
              <a:spLocks noChangeArrowheads="1"/>
            </p:cNvSpPr>
            <p:nvPr/>
          </p:nvSpPr>
          <p:spPr bwMode="auto">
            <a:xfrm>
              <a:off x="4191001" y="5730875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3" name="Oval 205"/>
            <p:cNvSpPr>
              <a:spLocks noChangeArrowheads="1"/>
            </p:cNvSpPr>
            <p:nvPr/>
          </p:nvSpPr>
          <p:spPr bwMode="auto">
            <a:xfrm>
              <a:off x="4213226" y="5497513"/>
              <a:ext cx="80962" cy="714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4" name="Oval 206"/>
            <p:cNvSpPr>
              <a:spLocks noChangeArrowheads="1"/>
            </p:cNvSpPr>
            <p:nvPr/>
          </p:nvSpPr>
          <p:spPr bwMode="auto">
            <a:xfrm>
              <a:off x="3760787" y="553878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5" name="Oval 207"/>
            <p:cNvSpPr>
              <a:spLocks noChangeArrowheads="1"/>
            </p:cNvSpPr>
            <p:nvPr/>
          </p:nvSpPr>
          <p:spPr bwMode="auto">
            <a:xfrm>
              <a:off x="3870325" y="5683250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6" name="Oval 208"/>
            <p:cNvSpPr>
              <a:spLocks noChangeArrowheads="1"/>
            </p:cNvSpPr>
            <p:nvPr/>
          </p:nvSpPr>
          <p:spPr bwMode="auto">
            <a:xfrm>
              <a:off x="3711575" y="5740400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7" name="Oval 209"/>
            <p:cNvSpPr>
              <a:spLocks noChangeArrowheads="1"/>
            </p:cNvSpPr>
            <p:nvPr/>
          </p:nvSpPr>
          <p:spPr bwMode="auto">
            <a:xfrm>
              <a:off x="3729037" y="5861050"/>
              <a:ext cx="80963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8" name="Oval 210"/>
            <p:cNvSpPr>
              <a:spLocks noChangeArrowheads="1"/>
            </p:cNvSpPr>
            <p:nvPr/>
          </p:nvSpPr>
          <p:spPr bwMode="auto">
            <a:xfrm>
              <a:off x="3881437" y="5829300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49" name="Oval 211"/>
            <p:cNvSpPr>
              <a:spLocks noChangeArrowheads="1"/>
            </p:cNvSpPr>
            <p:nvPr/>
          </p:nvSpPr>
          <p:spPr bwMode="auto">
            <a:xfrm>
              <a:off x="3984625" y="5735638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0" name="Oval 212"/>
            <p:cNvSpPr>
              <a:spLocks noChangeArrowheads="1"/>
            </p:cNvSpPr>
            <p:nvPr/>
          </p:nvSpPr>
          <p:spPr bwMode="auto">
            <a:xfrm>
              <a:off x="4125913" y="5797550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1" name="Oval 213"/>
            <p:cNvSpPr>
              <a:spLocks noChangeArrowheads="1"/>
            </p:cNvSpPr>
            <p:nvPr/>
          </p:nvSpPr>
          <p:spPr bwMode="auto">
            <a:xfrm>
              <a:off x="4016376" y="5854700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2" name="Oval 214"/>
            <p:cNvSpPr>
              <a:spLocks noChangeArrowheads="1"/>
            </p:cNvSpPr>
            <p:nvPr/>
          </p:nvSpPr>
          <p:spPr bwMode="auto">
            <a:xfrm>
              <a:off x="3978275" y="5600700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3" name="Oval 215"/>
            <p:cNvSpPr>
              <a:spLocks noChangeArrowheads="1"/>
            </p:cNvSpPr>
            <p:nvPr/>
          </p:nvSpPr>
          <p:spPr bwMode="auto">
            <a:xfrm>
              <a:off x="4240213" y="5641975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4" name="Oval 216"/>
            <p:cNvSpPr>
              <a:spLocks noChangeArrowheads="1"/>
            </p:cNvSpPr>
            <p:nvPr/>
          </p:nvSpPr>
          <p:spPr bwMode="auto">
            <a:xfrm>
              <a:off x="4217988" y="5861050"/>
              <a:ext cx="82550" cy="714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6162676" y="4873625"/>
            <a:ext cx="682625" cy="1111250"/>
            <a:chOff x="4532313" y="4873625"/>
            <a:chExt cx="682625" cy="1111250"/>
          </a:xfrm>
        </p:grpSpPr>
        <p:grpSp>
          <p:nvGrpSpPr>
            <p:cNvPr id="83118" name="Group 49"/>
            <p:cNvGrpSpPr>
              <a:grpSpLocks/>
            </p:cNvGrpSpPr>
            <p:nvPr/>
          </p:nvGrpSpPr>
          <p:grpSpPr bwMode="auto">
            <a:xfrm>
              <a:off x="4532313" y="4873625"/>
              <a:ext cx="682625" cy="1111250"/>
              <a:chOff x="1008" y="4839"/>
              <a:chExt cx="3360" cy="1860"/>
            </a:xfrm>
          </p:grpSpPr>
          <p:grpSp>
            <p:nvGrpSpPr>
              <p:cNvPr id="83148" name="Group 50"/>
              <p:cNvGrpSpPr>
                <a:grpSpLocks/>
              </p:cNvGrpSpPr>
              <p:nvPr/>
            </p:nvGrpSpPr>
            <p:grpSpPr bwMode="auto">
              <a:xfrm>
                <a:off x="1008" y="4839"/>
                <a:ext cx="3360" cy="1860"/>
                <a:chOff x="1776" y="5376"/>
                <a:chExt cx="3360" cy="1536"/>
              </a:xfrm>
            </p:grpSpPr>
            <p:sp>
              <p:nvSpPr>
                <p:cNvPr id="69979" name="AutoShape 51"/>
                <p:cNvSpPr>
                  <a:spLocks noChangeArrowheads="1"/>
                </p:cNvSpPr>
                <p:nvPr/>
              </p:nvSpPr>
              <p:spPr bwMode="auto">
                <a:xfrm>
                  <a:off x="1776" y="5473"/>
                  <a:ext cx="3360" cy="1439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9980" name="Rectangle 52"/>
                <p:cNvSpPr>
                  <a:spLocks noChangeArrowheads="1"/>
                </p:cNvSpPr>
                <p:nvPr/>
              </p:nvSpPr>
              <p:spPr bwMode="auto">
                <a:xfrm>
                  <a:off x="1792" y="5376"/>
                  <a:ext cx="3313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3149" name="Freeform 53"/>
              <p:cNvSpPr>
                <a:spLocks/>
              </p:cNvSpPr>
              <p:nvPr/>
            </p:nvSpPr>
            <p:spPr bwMode="auto">
              <a:xfrm>
                <a:off x="1008" y="5424"/>
                <a:ext cx="3352" cy="135"/>
              </a:xfrm>
              <a:custGeom>
                <a:avLst/>
                <a:gdLst>
                  <a:gd name="T0" fmla="*/ 0 w 3352"/>
                  <a:gd name="T1" fmla="*/ 95 h 135"/>
                  <a:gd name="T2" fmla="*/ 184 w 3352"/>
                  <a:gd name="T3" fmla="*/ 128 h 135"/>
                  <a:gd name="T4" fmla="*/ 320 w 3352"/>
                  <a:gd name="T5" fmla="*/ 56 h 135"/>
                  <a:gd name="T6" fmla="*/ 488 w 3352"/>
                  <a:gd name="T7" fmla="*/ 120 h 135"/>
                  <a:gd name="T8" fmla="*/ 672 w 3352"/>
                  <a:gd name="T9" fmla="*/ 32 h 135"/>
                  <a:gd name="T10" fmla="*/ 844 w 3352"/>
                  <a:gd name="T11" fmla="*/ 113 h 135"/>
                  <a:gd name="T12" fmla="*/ 1010 w 3352"/>
                  <a:gd name="T13" fmla="*/ 18 h 135"/>
                  <a:gd name="T14" fmla="*/ 1167 w 3352"/>
                  <a:gd name="T15" fmla="*/ 89 h 135"/>
                  <a:gd name="T16" fmla="*/ 1317 w 3352"/>
                  <a:gd name="T17" fmla="*/ 24 h 135"/>
                  <a:gd name="T18" fmla="*/ 1467 w 3352"/>
                  <a:gd name="T19" fmla="*/ 83 h 135"/>
                  <a:gd name="T20" fmla="*/ 1641 w 3352"/>
                  <a:gd name="T21" fmla="*/ 42 h 135"/>
                  <a:gd name="T22" fmla="*/ 1846 w 3352"/>
                  <a:gd name="T23" fmla="*/ 95 h 135"/>
                  <a:gd name="T24" fmla="*/ 1980 w 3352"/>
                  <a:gd name="T25" fmla="*/ 36 h 135"/>
                  <a:gd name="T26" fmla="*/ 2177 w 3352"/>
                  <a:gd name="T27" fmla="*/ 95 h 135"/>
                  <a:gd name="T28" fmla="*/ 2335 w 3352"/>
                  <a:gd name="T29" fmla="*/ 18 h 135"/>
                  <a:gd name="T30" fmla="*/ 2477 w 3352"/>
                  <a:gd name="T31" fmla="*/ 95 h 135"/>
                  <a:gd name="T32" fmla="*/ 2611 w 3352"/>
                  <a:gd name="T33" fmla="*/ 30 h 135"/>
                  <a:gd name="T34" fmla="*/ 2768 w 3352"/>
                  <a:gd name="T35" fmla="*/ 66 h 135"/>
                  <a:gd name="T36" fmla="*/ 2942 w 3352"/>
                  <a:gd name="T37" fmla="*/ 0 h 135"/>
                  <a:gd name="T38" fmla="*/ 3108 w 3352"/>
                  <a:gd name="T39" fmla="*/ 66 h 135"/>
                  <a:gd name="T40" fmla="*/ 3210 w 3352"/>
                  <a:gd name="T41" fmla="*/ 6 h 135"/>
                  <a:gd name="T42" fmla="*/ 3352 w 3352"/>
                  <a:gd name="T43" fmla="*/ 72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69755" name="Oval 217"/>
            <p:cNvSpPr>
              <a:spLocks noChangeArrowheads="1"/>
            </p:cNvSpPr>
            <p:nvPr/>
          </p:nvSpPr>
          <p:spPr bwMode="auto">
            <a:xfrm>
              <a:off x="4560888" y="5299075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6" name="Oval 218"/>
            <p:cNvSpPr>
              <a:spLocks noChangeArrowheads="1"/>
            </p:cNvSpPr>
            <p:nvPr/>
          </p:nvSpPr>
          <p:spPr bwMode="auto">
            <a:xfrm>
              <a:off x="4681538" y="5314950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7" name="Oval 219"/>
            <p:cNvSpPr>
              <a:spLocks noChangeArrowheads="1"/>
            </p:cNvSpPr>
            <p:nvPr/>
          </p:nvSpPr>
          <p:spPr bwMode="auto">
            <a:xfrm>
              <a:off x="4675188" y="5440363"/>
              <a:ext cx="82550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8" name="Oval 220"/>
            <p:cNvSpPr>
              <a:spLocks noChangeArrowheads="1"/>
            </p:cNvSpPr>
            <p:nvPr/>
          </p:nvSpPr>
          <p:spPr bwMode="auto">
            <a:xfrm>
              <a:off x="4811713" y="5360988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59" name="Oval 221"/>
            <p:cNvSpPr>
              <a:spLocks noChangeArrowheads="1"/>
            </p:cNvSpPr>
            <p:nvPr/>
          </p:nvSpPr>
          <p:spPr bwMode="auto">
            <a:xfrm>
              <a:off x="4941888" y="530383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0" name="Oval 222"/>
            <p:cNvSpPr>
              <a:spLocks noChangeArrowheads="1"/>
            </p:cNvSpPr>
            <p:nvPr/>
          </p:nvSpPr>
          <p:spPr bwMode="auto">
            <a:xfrm>
              <a:off x="4800601" y="5289550"/>
              <a:ext cx="80962" cy="714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1" name="Oval 223"/>
            <p:cNvSpPr>
              <a:spLocks noChangeArrowheads="1"/>
            </p:cNvSpPr>
            <p:nvPr/>
          </p:nvSpPr>
          <p:spPr bwMode="auto">
            <a:xfrm>
              <a:off x="5051426" y="5273675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2" name="Oval 224"/>
            <p:cNvSpPr>
              <a:spLocks noChangeArrowheads="1"/>
            </p:cNvSpPr>
            <p:nvPr/>
          </p:nvSpPr>
          <p:spPr bwMode="auto">
            <a:xfrm>
              <a:off x="5013326" y="5408613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3" name="Oval 225"/>
            <p:cNvSpPr>
              <a:spLocks noChangeArrowheads="1"/>
            </p:cNvSpPr>
            <p:nvPr/>
          </p:nvSpPr>
          <p:spPr bwMode="auto">
            <a:xfrm>
              <a:off x="4903788" y="5491163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4" name="Oval 226"/>
            <p:cNvSpPr>
              <a:spLocks noChangeArrowheads="1"/>
            </p:cNvSpPr>
            <p:nvPr/>
          </p:nvSpPr>
          <p:spPr bwMode="auto">
            <a:xfrm>
              <a:off x="4757738" y="5548313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5" name="Oval 227"/>
            <p:cNvSpPr>
              <a:spLocks noChangeArrowheads="1"/>
            </p:cNvSpPr>
            <p:nvPr/>
          </p:nvSpPr>
          <p:spPr bwMode="auto">
            <a:xfrm>
              <a:off x="4576763" y="5605463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6" name="Oval 228"/>
            <p:cNvSpPr>
              <a:spLocks noChangeArrowheads="1"/>
            </p:cNvSpPr>
            <p:nvPr/>
          </p:nvSpPr>
          <p:spPr bwMode="auto">
            <a:xfrm>
              <a:off x="4560888" y="5434013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7" name="Oval 229"/>
            <p:cNvSpPr>
              <a:spLocks noChangeArrowheads="1"/>
            </p:cNvSpPr>
            <p:nvPr/>
          </p:nvSpPr>
          <p:spPr bwMode="auto">
            <a:xfrm>
              <a:off x="4795838" y="5465763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8" name="Oval 230"/>
            <p:cNvSpPr>
              <a:spLocks noChangeArrowheads="1"/>
            </p:cNvSpPr>
            <p:nvPr/>
          </p:nvSpPr>
          <p:spPr bwMode="auto">
            <a:xfrm>
              <a:off x="5013326" y="5568950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69" name="Oval 231"/>
            <p:cNvSpPr>
              <a:spLocks noChangeArrowheads="1"/>
            </p:cNvSpPr>
            <p:nvPr/>
          </p:nvSpPr>
          <p:spPr bwMode="auto">
            <a:xfrm>
              <a:off x="4910138" y="5397500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0" name="Oval 232"/>
            <p:cNvSpPr>
              <a:spLocks noChangeArrowheads="1"/>
            </p:cNvSpPr>
            <p:nvPr/>
          </p:nvSpPr>
          <p:spPr bwMode="auto">
            <a:xfrm>
              <a:off x="4914901" y="5637213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1" name="Oval 233"/>
            <p:cNvSpPr>
              <a:spLocks noChangeArrowheads="1"/>
            </p:cNvSpPr>
            <p:nvPr/>
          </p:nvSpPr>
          <p:spPr bwMode="auto">
            <a:xfrm>
              <a:off x="5056188" y="5715000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2" name="Oval 234"/>
            <p:cNvSpPr>
              <a:spLocks noChangeArrowheads="1"/>
            </p:cNvSpPr>
            <p:nvPr/>
          </p:nvSpPr>
          <p:spPr bwMode="auto">
            <a:xfrm>
              <a:off x="5078413" y="5481638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3" name="Oval 235"/>
            <p:cNvSpPr>
              <a:spLocks noChangeArrowheads="1"/>
            </p:cNvSpPr>
            <p:nvPr/>
          </p:nvSpPr>
          <p:spPr bwMode="auto">
            <a:xfrm>
              <a:off x="4625976" y="5522913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4" name="Oval 236"/>
            <p:cNvSpPr>
              <a:spLocks noChangeArrowheads="1"/>
            </p:cNvSpPr>
            <p:nvPr/>
          </p:nvSpPr>
          <p:spPr bwMode="auto">
            <a:xfrm>
              <a:off x="4735513" y="5668963"/>
              <a:ext cx="80963" cy="714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5" name="Oval 237"/>
            <p:cNvSpPr>
              <a:spLocks noChangeArrowheads="1"/>
            </p:cNvSpPr>
            <p:nvPr/>
          </p:nvSpPr>
          <p:spPr bwMode="auto">
            <a:xfrm>
              <a:off x="4576763" y="5726113"/>
              <a:ext cx="82550" cy="714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6" name="Oval 238"/>
            <p:cNvSpPr>
              <a:spLocks noChangeArrowheads="1"/>
            </p:cNvSpPr>
            <p:nvPr/>
          </p:nvSpPr>
          <p:spPr bwMode="auto">
            <a:xfrm>
              <a:off x="4594226" y="5845175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7" name="Oval 239"/>
            <p:cNvSpPr>
              <a:spLocks noChangeArrowheads="1"/>
            </p:cNvSpPr>
            <p:nvPr/>
          </p:nvSpPr>
          <p:spPr bwMode="auto">
            <a:xfrm>
              <a:off x="4746626" y="5813425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8" name="Oval 240"/>
            <p:cNvSpPr>
              <a:spLocks noChangeArrowheads="1"/>
            </p:cNvSpPr>
            <p:nvPr/>
          </p:nvSpPr>
          <p:spPr bwMode="auto">
            <a:xfrm>
              <a:off x="4849813" y="5719763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79" name="Oval 241"/>
            <p:cNvSpPr>
              <a:spLocks noChangeArrowheads="1"/>
            </p:cNvSpPr>
            <p:nvPr/>
          </p:nvSpPr>
          <p:spPr bwMode="auto">
            <a:xfrm>
              <a:off x="4991101" y="5783263"/>
              <a:ext cx="80962" cy="7143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80" name="Oval 242"/>
            <p:cNvSpPr>
              <a:spLocks noChangeArrowheads="1"/>
            </p:cNvSpPr>
            <p:nvPr/>
          </p:nvSpPr>
          <p:spPr bwMode="auto">
            <a:xfrm>
              <a:off x="4881563" y="5840413"/>
              <a:ext cx="82550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81" name="Oval 243"/>
            <p:cNvSpPr>
              <a:spLocks noChangeArrowheads="1"/>
            </p:cNvSpPr>
            <p:nvPr/>
          </p:nvSpPr>
          <p:spPr bwMode="auto">
            <a:xfrm>
              <a:off x="4843463" y="5584825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82" name="Oval 244"/>
            <p:cNvSpPr>
              <a:spLocks noChangeArrowheads="1"/>
            </p:cNvSpPr>
            <p:nvPr/>
          </p:nvSpPr>
          <p:spPr bwMode="auto">
            <a:xfrm>
              <a:off x="5105401" y="5626100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83" name="Oval 245"/>
            <p:cNvSpPr>
              <a:spLocks noChangeArrowheads="1"/>
            </p:cNvSpPr>
            <p:nvPr/>
          </p:nvSpPr>
          <p:spPr bwMode="auto">
            <a:xfrm>
              <a:off x="5083176" y="5845175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9602789" y="4873625"/>
            <a:ext cx="681037" cy="1111250"/>
            <a:chOff x="7972425" y="4873625"/>
            <a:chExt cx="681038" cy="1111250"/>
          </a:xfrm>
        </p:grpSpPr>
        <p:grpSp>
          <p:nvGrpSpPr>
            <p:cNvPr id="83083" name="Group 69"/>
            <p:cNvGrpSpPr>
              <a:grpSpLocks/>
            </p:cNvGrpSpPr>
            <p:nvPr/>
          </p:nvGrpSpPr>
          <p:grpSpPr bwMode="auto">
            <a:xfrm>
              <a:off x="7972425" y="4873625"/>
              <a:ext cx="681038" cy="1111250"/>
              <a:chOff x="1008" y="4839"/>
              <a:chExt cx="3360" cy="1860"/>
            </a:xfrm>
          </p:grpSpPr>
          <p:grpSp>
            <p:nvGrpSpPr>
              <p:cNvPr id="83114" name="Group 70"/>
              <p:cNvGrpSpPr>
                <a:grpSpLocks/>
              </p:cNvGrpSpPr>
              <p:nvPr/>
            </p:nvGrpSpPr>
            <p:grpSpPr bwMode="auto">
              <a:xfrm>
                <a:off x="1008" y="4839"/>
                <a:ext cx="3360" cy="1860"/>
                <a:chOff x="1776" y="5376"/>
                <a:chExt cx="3360" cy="1536"/>
              </a:xfrm>
            </p:grpSpPr>
            <p:sp>
              <p:nvSpPr>
                <p:cNvPr id="69963" name="AutoShape 71"/>
                <p:cNvSpPr>
                  <a:spLocks noChangeArrowheads="1"/>
                </p:cNvSpPr>
                <p:nvPr/>
              </p:nvSpPr>
              <p:spPr bwMode="auto">
                <a:xfrm>
                  <a:off x="1776" y="5473"/>
                  <a:ext cx="3360" cy="1439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9964" name="Rectangle 72"/>
                <p:cNvSpPr>
                  <a:spLocks noChangeArrowheads="1"/>
                </p:cNvSpPr>
                <p:nvPr/>
              </p:nvSpPr>
              <p:spPr bwMode="auto">
                <a:xfrm>
                  <a:off x="1792" y="5376"/>
                  <a:ext cx="3313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3115" name="Freeform 73"/>
              <p:cNvSpPr>
                <a:spLocks/>
              </p:cNvSpPr>
              <p:nvPr/>
            </p:nvSpPr>
            <p:spPr bwMode="auto">
              <a:xfrm>
                <a:off x="1008" y="5424"/>
                <a:ext cx="3352" cy="135"/>
              </a:xfrm>
              <a:custGeom>
                <a:avLst/>
                <a:gdLst>
                  <a:gd name="T0" fmla="*/ 0 w 3352"/>
                  <a:gd name="T1" fmla="*/ 95 h 135"/>
                  <a:gd name="T2" fmla="*/ 184 w 3352"/>
                  <a:gd name="T3" fmla="*/ 128 h 135"/>
                  <a:gd name="T4" fmla="*/ 320 w 3352"/>
                  <a:gd name="T5" fmla="*/ 56 h 135"/>
                  <a:gd name="T6" fmla="*/ 488 w 3352"/>
                  <a:gd name="T7" fmla="*/ 120 h 135"/>
                  <a:gd name="T8" fmla="*/ 672 w 3352"/>
                  <a:gd name="T9" fmla="*/ 32 h 135"/>
                  <a:gd name="T10" fmla="*/ 844 w 3352"/>
                  <a:gd name="T11" fmla="*/ 113 h 135"/>
                  <a:gd name="T12" fmla="*/ 1010 w 3352"/>
                  <a:gd name="T13" fmla="*/ 18 h 135"/>
                  <a:gd name="T14" fmla="*/ 1167 w 3352"/>
                  <a:gd name="T15" fmla="*/ 89 h 135"/>
                  <a:gd name="T16" fmla="*/ 1317 w 3352"/>
                  <a:gd name="T17" fmla="*/ 24 h 135"/>
                  <a:gd name="T18" fmla="*/ 1467 w 3352"/>
                  <a:gd name="T19" fmla="*/ 83 h 135"/>
                  <a:gd name="T20" fmla="*/ 1641 w 3352"/>
                  <a:gd name="T21" fmla="*/ 42 h 135"/>
                  <a:gd name="T22" fmla="*/ 1846 w 3352"/>
                  <a:gd name="T23" fmla="*/ 95 h 135"/>
                  <a:gd name="T24" fmla="*/ 1980 w 3352"/>
                  <a:gd name="T25" fmla="*/ 36 h 135"/>
                  <a:gd name="T26" fmla="*/ 2177 w 3352"/>
                  <a:gd name="T27" fmla="*/ 95 h 135"/>
                  <a:gd name="T28" fmla="*/ 2335 w 3352"/>
                  <a:gd name="T29" fmla="*/ 18 h 135"/>
                  <a:gd name="T30" fmla="*/ 2477 w 3352"/>
                  <a:gd name="T31" fmla="*/ 95 h 135"/>
                  <a:gd name="T32" fmla="*/ 2611 w 3352"/>
                  <a:gd name="T33" fmla="*/ 30 h 135"/>
                  <a:gd name="T34" fmla="*/ 2768 w 3352"/>
                  <a:gd name="T35" fmla="*/ 66 h 135"/>
                  <a:gd name="T36" fmla="*/ 2942 w 3352"/>
                  <a:gd name="T37" fmla="*/ 0 h 135"/>
                  <a:gd name="T38" fmla="*/ 3108 w 3352"/>
                  <a:gd name="T39" fmla="*/ 66 h 135"/>
                  <a:gd name="T40" fmla="*/ 3210 w 3352"/>
                  <a:gd name="T41" fmla="*/ 6 h 135"/>
                  <a:gd name="T42" fmla="*/ 3352 w 3352"/>
                  <a:gd name="T43" fmla="*/ 72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83084" name="Group 246"/>
            <p:cNvGrpSpPr>
              <a:grpSpLocks/>
            </p:cNvGrpSpPr>
            <p:nvPr/>
          </p:nvGrpSpPr>
          <p:grpSpPr bwMode="auto">
            <a:xfrm>
              <a:off x="7996238" y="5294313"/>
              <a:ext cx="625475" cy="644525"/>
              <a:chOff x="8814" y="6114"/>
              <a:chExt cx="690" cy="744"/>
            </a:xfrm>
          </p:grpSpPr>
          <p:sp>
            <p:nvSpPr>
              <p:cNvPr id="69874" name="Oval 247"/>
              <p:cNvSpPr>
                <a:spLocks noChangeArrowheads="1"/>
              </p:cNvSpPr>
              <p:nvPr/>
            </p:nvSpPr>
            <p:spPr bwMode="auto">
              <a:xfrm>
                <a:off x="8814" y="6143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5" name="Oval 248"/>
              <p:cNvSpPr>
                <a:spLocks noChangeArrowheads="1"/>
              </p:cNvSpPr>
              <p:nvPr/>
            </p:nvSpPr>
            <p:spPr bwMode="auto">
              <a:xfrm>
                <a:off x="8945" y="6162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6" name="Oval 249"/>
              <p:cNvSpPr>
                <a:spLocks noChangeArrowheads="1"/>
              </p:cNvSpPr>
              <p:nvPr/>
            </p:nvSpPr>
            <p:spPr bwMode="auto">
              <a:xfrm>
                <a:off x="8940" y="6306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7" name="Oval 250"/>
              <p:cNvSpPr>
                <a:spLocks noChangeArrowheads="1"/>
              </p:cNvSpPr>
              <p:nvPr/>
            </p:nvSpPr>
            <p:spPr bwMode="auto">
              <a:xfrm>
                <a:off x="9091" y="6217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8" name="Oval 251"/>
              <p:cNvSpPr>
                <a:spLocks noChangeArrowheads="1"/>
              </p:cNvSpPr>
              <p:nvPr/>
            </p:nvSpPr>
            <p:spPr bwMode="auto">
              <a:xfrm>
                <a:off x="9234" y="6151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9" name="Oval 252"/>
              <p:cNvSpPr>
                <a:spLocks noChangeArrowheads="1"/>
              </p:cNvSpPr>
              <p:nvPr/>
            </p:nvSpPr>
            <p:spPr bwMode="auto">
              <a:xfrm>
                <a:off x="9078" y="6132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0" name="Oval 253"/>
              <p:cNvSpPr>
                <a:spLocks noChangeArrowheads="1"/>
              </p:cNvSpPr>
              <p:nvPr/>
            </p:nvSpPr>
            <p:spPr bwMode="auto">
              <a:xfrm>
                <a:off x="9353" y="6114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1" name="Oval 254"/>
              <p:cNvSpPr>
                <a:spLocks noChangeArrowheads="1"/>
              </p:cNvSpPr>
              <p:nvPr/>
            </p:nvSpPr>
            <p:spPr bwMode="auto">
              <a:xfrm>
                <a:off x="9311" y="6270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2" name="Oval 255"/>
              <p:cNvSpPr>
                <a:spLocks noChangeArrowheads="1"/>
              </p:cNvSpPr>
              <p:nvPr/>
            </p:nvSpPr>
            <p:spPr bwMode="auto">
              <a:xfrm>
                <a:off x="9192" y="6367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3" name="Oval 256"/>
              <p:cNvSpPr>
                <a:spLocks noChangeArrowheads="1"/>
              </p:cNvSpPr>
              <p:nvPr/>
            </p:nvSpPr>
            <p:spPr bwMode="auto">
              <a:xfrm>
                <a:off x="9029" y="6433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4" name="Oval 257"/>
              <p:cNvSpPr>
                <a:spLocks noChangeArrowheads="1"/>
              </p:cNvSpPr>
              <p:nvPr/>
            </p:nvSpPr>
            <p:spPr bwMode="auto">
              <a:xfrm>
                <a:off x="8832" y="6499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5" name="Oval 258"/>
              <p:cNvSpPr>
                <a:spLocks noChangeArrowheads="1"/>
              </p:cNvSpPr>
              <p:nvPr/>
            </p:nvSpPr>
            <p:spPr bwMode="auto">
              <a:xfrm>
                <a:off x="8814" y="6301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6" name="Oval 259"/>
              <p:cNvSpPr>
                <a:spLocks noChangeArrowheads="1"/>
              </p:cNvSpPr>
              <p:nvPr/>
            </p:nvSpPr>
            <p:spPr bwMode="auto">
              <a:xfrm>
                <a:off x="9071" y="6336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7" name="Oval 260"/>
              <p:cNvSpPr>
                <a:spLocks noChangeArrowheads="1"/>
              </p:cNvSpPr>
              <p:nvPr/>
            </p:nvSpPr>
            <p:spPr bwMode="auto">
              <a:xfrm>
                <a:off x="9311" y="6457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8" name="Oval 261"/>
              <p:cNvSpPr>
                <a:spLocks noChangeArrowheads="1"/>
              </p:cNvSpPr>
              <p:nvPr/>
            </p:nvSpPr>
            <p:spPr bwMode="auto">
              <a:xfrm>
                <a:off x="9198" y="6259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89" name="Oval 262"/>
              <p:cNvSpPr>
                <a:spLocks noChangeArrowheads="1"/>
              </p:cNvSpPr>
              <p:nvPr/>
            </p:nvSpPr>
            <p:spPr bwMode="auto">
              <a:xfrm>
                <a:off x="9205" y="6534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0" name="Oval 263"/>
              <p:cNvSpPr>
                <a:spLocks noChangeArrowheads="1"/>
              </p:cNvSpPr>
              <p:nvPr/>
            </p:nvSpPr>
            <p:spPr bwMode="auto">
              <a:xfrm>
                <a:off x="9360" y="6623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1" name="Oval 264"/>
              <p:cNvSpPr>
                <a:spLocks noChangeArrowheads="1"/>
              </p:cNvSpPr>
              <p:nvPr/>
            </p:nvSpPr>
            <p:spPr bwMode="auto">
              <a:xfrm>
                <a:off x="9383" y="6354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2" name="Oval 265"/>
              <p:cNvSpPr>
                <a:spLocks noChangeArrowheads="1"/>
              </p:cNvSpPr>
              <p:nvPr/>
            </p:nvSpPr>
            <p:spPr bwMode="auto">
              <a:xfrm>
                <a:off x="8886" y="6402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3" name="Oval 266"/>
              <p:cNvSpPr>
                <a:spLocks noChangeArrowheads="1"/>
              </p:cNvSpPr>
              <p:nvPr/>
            </p:nvSpPr>
            <p:spPr bwMode="auto">
              <a:xfrm>
                <a:off x="9007" y="6570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4" name="Oval 267"/>
              <p:cNvSpPr>
                <a:spLocks noChangeArrowheads="1"/>
              </p:cNvSpPr>
              <p:nvPr/>
            </p:nvSpPr>
            <p:spPr bwMode="auto">
              <a:xfrm>
                <a:off x="8832" y="6636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5" name="Oval 268"/>
              <p:cNvSpPr>
                <a:spLocks noChangeArrowheads="1"/>
              </p:cNvSpPr>
              <p:nvPr/>
            </p:nvSpPr>
            <p:spPr bwMode="auto">
              <a:xfrm>
                <a:off x="8851" y="6774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6" name="Oval 269"/>
              <p:cNvSpPr>
                <a:spLocks noChangeArrowheads="1"/>
              </p:cNvSpPr>
              <p:nvPr/>
            </p:nvSpPr>
            <p:spPr bwMode="auto">
              <a:xfrm>
                <a:off x="9017" y="6739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7" name="Oval 270"/>
              <p:cNvSpPr>
                <a:spLocks noChangeArrowheads="1"/>
              </p:cNvSpPr>
              <p:nvPr/>
            </p:nvSpPr>
            <p:spPr bwMode="auto">
              <a:xfrm>
                <a:off x="9133" y="6631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8" name="Oval 271"/>
              <p:cNvSpPr>
                <a:spLocks noChangeArrowheads="1"/>
              </p:cNvSpPr>
              <p:nvPr/>
            </p:nvSpPr>
            <p:spPr bwMode="auto">
              <a:xfrm>
                <a:off x="9289" y="6702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99" name="Oval 272"/>
              <p:cNvSpPr>
                <a:spLocks noChangeArrowheads="1"/>
              </p:cNvSpPr>
              <p:nvPr/>
            </p:nvSpPr>
            <p:spPr bwMode="auto">
              <a:xfrm>
                <a:off x="9168" y="6768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900" name="Oval 273"/>
              <p:cNvSpPr>
                <a:spLocks noChangeArrowheads="1"/>
              </p:cNvSpPr>
              <p:nvPr/>
            </p:nvSpPr>
            <p:spPr bwMode="auto">
              <a:xfrm>
                <a:off x="9126" y="6473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901" name="Oval 274"/>
              <p:cNvSpPr>
                <a:spLocks noChangeArrowheads="1"/>
              </p:cNvSpPr>
              <p:nvPr/>
            </p:nvSpPr>
            <p:spPr bwMode="auto">
              <a:xfrm>
                <a:off x="9415" y="6523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902" name="Oval 275"/>
              <p:cNvSpPr>
                <a:spLocks noChangeArrowheads="1"/>
              </p:cNvSpPr>
              <p:nvPr/>
            </p:nvSpPr>
            <p:spPr bwMode="auto">
              <a:xfrm>
                <a:off x="9390" y="6774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8743950" y="4873625"/>
            <a:ext cx="681038" cy="1111250"/>
            <a:chOff x="7113588" y="4873625"/>
            <a:chExt cx="681037" cy="1111250"/>
          </a:xfrm>
        </p:grpSpPr>
        <p:grpSp>
          <p:nvGrpSpPr>
            <p:cNvPr id="83048" name="Group 64"/>
            <p:cNvGrpSpPr>
              <a:grpSpLocks/>
            </p:cNvGrpSpPr>
            <p:nvPr/>
          </p:nvGrpSpPr>
          <p:grpSpPr bwMode="auto">
            <a:xfrm>
              <a:off x="7113588" y="4873625"/>
              <a:ext cx="681037" cy="1111250"/>
              <a:chOff x="1008" y="4839"/>
              <a:chExt cx="3360" cy="1860"/>
            </a:xfrm>
          </p:grpSpPr>
          <p:grpSp>
            <p:nvGrpSpPr>
              <p:cNvPr id="83079" name="Group 65"/>
              <p:cNvGrpSpPr>
                <a:grpSpLocks/>
              </p:cNvGrpSpPr>
              <p:nvPr/>
            </p:nvGrpSpPr>
            <p:grpSpPr bwMode="auto">
              <a:xfrm>
                <a:off x="1008" y="4839"/>
                <a:ext cx="3360" cy="1860"/>
                <a:chOff x="1776" y="5376"/>
                <a:chExt cx="3360" cy="1536"/>
              </a:xfrm>
            </p:grpSpPr>
            <p:sp>
              <p:nvSpPr>
                <p:cNvPr id="69967" name="AutoShape 66"/>
                <p:cNvSpPr>
                  <a:spLocks noChangeArrowheads="1"/>
                </p:cNvSpPr>
                <p:nvPr/>
              </p:nvSpPr>
              <p:spPr bwMode="auto">
                <a:xfrm>
                  <a:off x="1776" y="5473"/>
                  <a:ext cx="3360" cy="1439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9968" name="Rectangle 67"/>
                <p:cNvSpPr>
                  <a:spLocks noChangeArrowheads="1"/>
                </p:cNvSpPr>
                <p:nvPr/>
              </p:nvSpPr>
              <p:spPr bwMode="auto">
                <a:xfrm>
                  <a:off x="1792" y="5376"/>
                  <a:ext cx="3313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3080" name="Freeform 68"/>
              <p:cNvSpPr>
                <a:spLocks/>
              </p:cNvSpPr>
              <p:nvPr/>
            </p:nvSpPr>
            <p:spPr bwMode="auto">
              <a:xfrm>
                <a:off x="1008" y="5424"/>
                <a:ext cx="3352" cy="135"/>
              </a:xfrm>
              <a:custGeom>
                <a:avLst/>
                <a:gdLst>
                  <a:gd name="T0" fmla="*/ 0 w 3352"/>
                  <a:gd name="T1" fmla="*/ 95 h 135"/>
                  <a:gd name="T2" fmla="*/ 184 w 3352"/>
                  <a:gd name="T3" fmla="*/ 128 h 135"/>
                  <a:gd name="T4" fmla="*/ 320 w 3352"/>
                  <a:gd name="T5" fmla="*/ 56 h 135"/>
                  <a:gd name="T6" fmla="*/ 488 w 3352"/>
                  <a:gd name="T7" fmla="*/ 120 h 135"/>
                  <a:gd name="T8" fmla="*/ 672 w 3352"/>
                  <a:gd name="T9" fmla="*/ 32 h 135"/>
                  <a:gd name="T10" fmla="*/ 844 w 3352"/>
                  <a:gd name="T11" fmla="*/ 113 h 135"/>
                  <a:gd name="T12" fmla="*/ 1010 w 3352"/>
                  <a:gd name="T13" fmla="*/ 18 h 135"/>
                  <a:gd name="T14" fmla="*/ 1167 w 3352"/>
                  <a:gd name="T15" fmla="*/ 89 h 135"/>
                  <a:gd name="T16" fmla="*/ 1317 w 3352"/>
                  <a:gd name="T17" fmla="*/ 24 h 135"/>
                  <a:gd name="T18" fmla="*/ 1467 w 3352"/>
                  <a:gd name="T19" fmla="*/ 83 h 135"/>
                  <a:gd name="T20" fmla="*/ 1641 w 3352"/>
                  <a:gd name="T21" fmla="*/ 42 h 135"/>
                  <a:gd name="T22" fmla="*/ 1846 w 3352"/>
                  <a:gd name="T23" fmla="*/ 95 h 135"/>
                  <a:gd name="T24" fmla="*/ 1980 w 3352"/>
                  <a:gd name="T25" fmla="*/ 36 h 135"/>
                  <a:gd name="T26" fmla="*/ 2177 w 3352"/>
                  <a:gd name="T27" fmla="*/ 95 h 135"/>
                  <a:gd name="T28" fmla="*/ 2335 w 3352"/>
                  <a:gd name="T29" fmla="*/ 18 h 135"/>
                  <a:gd name="T30" fmla="*/ 2477 w 3352"/>
                  <a:gd name="T31" fmla="*/ 95 h 135"/>
                  <a:gd name="T32" fmla="*/ 2611 w 3352"/>
                  <a:gd name="T33" fmla="*/ 30 h 135"/>
                  <a:gd name="T34" fmla="*/ 2768 w 3352"/>
                  <a:gd name="T35" fmla="*/ 66 h 135"/>
                  <a:gd name="T36" fmla="*/ 2942 w 3352"/>
                  <a:gd name="T37" fmla="*/ 0 h 135"/>
                  <a:gd name="T38" fmla="*/ 3108 w 3352"/>
                  <a:gd name="T39" fmla="*/ 66 h 135"/>
                  <a:gd name="T40" fmla="*/ 3210 w 3352"/>
                  <a:gd name="T41" fmla="*/ 6 h 135"/>
                  <a:gd name="T42" fmla="*/ 3352 w 3352"/>
                  <a:gd name="T43" fmla="*/ 72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83049" name="Group 276"/>
            <p:cNvGrpSpPr>
              <a:grpSpLocks/>
            </p:cNvGrpSpPr>
            <p:nvPr/>
          </p:nvGrpSpPr>
          <p:grpSpPr bwMode="auto">
            <a:xfrm>
              <a:off x="7135813" y="5283200"/>
              <a:ext cx="625475" cy="644525"/>
              <a:chOff x="8814" y="6114"/>
              <a:chExt cx="690" cy="744"/>
            </a:xfrm>
          </p:grpSpPr>
          <p:sp>
            <p:nvSpPr>
              <p:cNvPr id="69845" name="Oval 277"/>
              <p:cNvSpPr>
                <a:spLocks noChangeArrowheads="1"/>
              </p:cNvSpPr>
              <p:nvPr/>
            </p:nvSpPr>
            <p:spPr bwMode="auto">
              <a:xfrm>
                <a:off x="8814" y="6143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46" name="Oval 278"/>
              <p:cNvSpPr>
                <a:spLocks noChangeArrowheads="1"/>
              </p:cNvSpPr>
              <p:nvPr/>
            </p:nvSpPr>
            <p:spPr bwMode="auto">
              <a:xfrm>
                <a:off x="8945" y="6162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47" name="Oval 279"/>
              <p:cNvSpPr>
                <a:spLocks noChangeArrowheads="1"/>
              </p:cNvSpPr>
              <p:nvPr/>
            </p:nvSpPr>
            <p:spPr bwMode="auto">
              <a:xfrm>
                <a:off x="8940" y="6306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48" name="Oval 280"/>
              <p:cNvSpPr>
                <a:spLocks noChangeArrowheads="1"/>
              </p:cNvSpPr>
              <p:nvPr/>
            </p:nvSpPr>
            <p:spPr bwMode="auto">
              <a:xfrm>
                <a:off x="9091" y="6217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49" name="Oval 281"/>
              <p:cNvSpPr>
                <a:spLocks noChangeArrowheads="1"/>
              </p:cNvSpPr>
              <p:nvPr/>
            </p:nvSpPr>
            <p:spPr bwMode="auto">
              <a:xfrm>
                <a:off x="9234" y="6151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0" name="Oval 282"/>
              <p:cNvSpPr>
                <a:spLocks noChangeArrowheads="1"/>
              </p:cNvSpPr>
              <p:nvPr/>
            </p:nvSpPr>
            <p:spPr bwMode="auto">
              <a:xfrm>
                <a:off x="9078" y="6132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1" name="Oval 283"/>
              <p:cNvSpPr>
                <a:spLocks noChangeArrowheads="1"/>
              </p:cNvSpPr>
              <p:nvPr/>
            </p:nvSpPr>
            <p:spPr bwMode="auto">
              <a:xfrm>
                <a:off x="9353" y="6114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2" name="Oval 284"/>
              <p:cNvSpPr>
                <a:spLocks noChangeArrowheads="1"/>
              </p:cNvSpPr>
              <p:nvPr/>
            </p:nvSpPr>
            <p:spPr bwMode="auto">
              <a:xfrm>
                <a:off x="9311" y="6270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3" name="Oval 285"/>
              <p:cNvSpPr>
                <a:spLocks noChangeArrowheads="1"/>
              </p:cNvSpPr>
              <p:nvPr/>
            </p:nvSpPr>
            <p:spPr bwMode="auto">
              <a:xfrm>
                <a:off x="9192" y="6367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4" name="Oval 286"/>
              <p:cNvSpPr>
                <a:spLocks noChangeArrowheads="1"/>
              </p:cNvSpPr>
              <p:nvPr/>
            </p:nvSpPr>
            <p:spPr bwMode="auto">
              <a:xfrm>
                <a:off x="9029" y="6433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5" name="Oval 287"/>
              <p:cNvSpPr>
                <a:spLocks noChangeArrowheads="1"/>
              </p:cNvSpPr>
              <p:nvPr/>
            </p:nvSpPr>
            <p:spPr bwMode="auto">
              <a:xfrm>
                <a:off x="8832" y="6499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6" name="Oval 288"/>
              <p:cNvSpPr>
                <a:spLocks noChangeArrowheads="1"/>
              </p:cNvSpPr>
              <p:nvPr/>
            </p:nvSpPr>
            <p:spPr bwMode="auto">
              <a:xfrm>
                <a:off x="8814" y="6301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7" name="Oval 289"/>
              <p:cNvSpPr>
                <a:spLocks noChangeArrowheads="1"/>
              </p:cNvSpPr>
              <p:nvPr/>
            </p:nvSpPr>
            <p:spPr bwMode="auto">
              <a:xfrm>
                <a:off x="9071" y="6336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8" name="Oval 290"/>
              <p:cNvSpPr>
                <a:spLocks noChangeArrowheads="1"/>
              </p:cNvSpPr>
              <p:nvPr/>
            </p:nvSpPr>
            <p:spPr bwMode="auto">
              <a:xfrm>
                <a:off x="9311" y="6457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59" name="Oval 291"/>
              <p:cNvSpPr>
                <a:spLocks noChangeArrowheads="1"/>
              </p:cNvSpPr>
              <p:nvPr/>
            </p:nvSpPr>
            <p:spPr bwMode="auto">
              <a:xfrm>
                <a:off x="9198" y="6259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0" name="Oval 292"/>
              <p:cNvSpPr>
                <a:spLocks noChangeArrowheads="1"/>
              </p:cNvSpPr>
              <p:nvPr/>
            </p:nvSpPr>
            <p:spPr bwMode="auto">
              <a:xfrm>
                <a:off x="9205" y="6534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1" name="Oval 293"/>
              <p:cNvSpPr>
                <a:spLocks noChangeArrowheads="1"/>
              </p:cNvSpPr>
              <p:nvPr/>
            </p:nvSpPr>
            <p:spPr bwMode="auto">
              <a:xfrm>
                <a:off x="9360" y="6623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2" name="Oval 294"/>
              <p:cNvSpPr>
                <a:spLocks noChangeArrowheads="1"/>
              </p:cNvSpPr>
              <p:nvPr/>
            </p:nvSpPr>
            <p:spPr bwMode="auto">
              <a:xfrm>
                <a:off x="9383" y="6354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3" name="Oval 295"/>
              <p:cNvSpPr>
                <a:spLocks noChangeArrowheads="1"/>
              </p:cNvSpPr>
              <p:nvPr/>
            </p:nvSpPr>
            <p:spPr bwMode="auto">
              <a:xfrm>
                <a:off x="8886" y="6402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4" name="Oval 296"/>
              <p:cNvSpPr>
                <a:spLocks noChangeArrowheads="1"/>
              </p:cNvSpPr>
              <p:nvPr/>
            </p:nvSpPr>
            <p:spPr bwMode="auto">
              <a:xfrm>
                <a:off x="9007" y="6570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5" name="Oval 297"/>
              <p:cNvSpPr>
                <a:spLocks noChangeArrowheads="1"/>
              </p:cNvSpPr>
              <p:nvPr/>
            </p:nvSpPr>
            <p:spPr bwMode="auto">
              <a:xfrm>
                <a:off x="8832" y="6636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6" name="Oval 298"/>
              <p:cNvSpPr>
                <a:spLocks noChangeArrowheads="1"/>
              </p:cNvSpPr>
              <p:nvPr/>
            </p:nvSpPr>
            <p:spPr bwMode="auto">
              <a:xfrm>
                <a:off x="8851" y="6774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7" name="Oval 299"/>
              <p:cNvSpPr>
                <a:spLocks noChangeArrowheads="1"/>
              </p:cNvSpPr>
              <p:nvPr/>
            </p:nvSpPr>
            <p:spPr bwMode="auto">
              <a:xfrm>
                <a:off x="9017" y="6739"/>
                <a:ext cx="91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8" name="Oval 300"/>
              <p:cNvSpPr>
                <a:spLocks noChangeArrowheads="1"/>
              </p:cNvSpPr>
              <p:nvPr/>
            </p:nvSpPr>
            <p:spPr bwMode="auto">
              <a:xfrm>
                <a:off x="9133" y="6631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69" name="Oval 301"/>
              <p:cNvSpPr>
                <a:spLocks noChangeArrowheads="1"/>
              </p:cNvSpPr>
              <p:nvPr/>
            </p:nvSpPr>
            <p:spPr bwMode="auto">
              <a:xfrm>
                <a:off x="9289" y="6702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0" name="Oval 302"/>
              <p:cNvSpPr>
                <a:spLocks noChangeArrowheads="1"/>
              </p:cNvSpPr>
              <p:nvPr/>
            </p:nvSpPr>
            <p:spPr bwMode="auto">
              <a:xfrm>
                <a:off x="9168" y="6768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1" name="Oval 303"/>
              <p:cNvSpPr>
                <a:spLocks noChangeArrowheads="1"/>
              </p:cNvSpPr>
              <p:nvPr/>
            </p:nvSpPr>
            <p:spPr bwMode="auto">
              <a:xfrm>
                <a:off x="9126" y="6473"/>
                <a:ext cx="91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2" name="Oval 304"/>
              <p:cNvSpPr>
                <a:spLocks noChangeArrowheads="1"/>
              </p:cNvSpPr>
              <p:nvPr/>
            </p:nvSpPr>
            <p:spPr bwMode="auto">
              <a:xfrm>
                <a:off x="9415" y="6523"/>
                <a:ext cx="89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73" name="Oval 305"/>
              <p:cNvSpPr>
                <a:spLocks noChangeArrowheads="1"/>
              </p:cNvSpPr>
              <p:nvPr/>
            </p:nvSpPr>
            <p:spPr bwMode="auto">
              <a:xfrm>
                <a:off x="9390" y="6774"/>
                <a:ext cx="89" cy="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6" name="Gruppo 15"/>
          <p:cNvGrpSpPr>
            <a:grpSpLocks/>
          </p:cNvGrpSpPr>
          <p:nvPr/>
        </p:nvGrpSpPr>
        <p:grpSpPr bwMode="auto">
          <a:xfrm>
            <a:off x="7883525" y="4873625"/>
            <a:ext cx="681038" cy="1111250"/>
            <a:chOff x="6253163" y="4873625"/>
            <a:chExt cx="681037" cy="1111250"/>
          </a:xfrm>
        </p:grpSpPr>
        <p:sp>
          <p:nvSpPr>
            <p:cNvPr id="69794" name="Oval 314"/>
            <p:cNvSpPr>
              <a:spLocks noChangeArrowheads="1"/>
            </p:cNvSpPr>
            <p:nvPr/>
          </p:nvSpPr>
          <p:spPr bwMode="auto">
            <a:xfrm>
              <a:off x="6624637" y="5502275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95" name="Oval 315"/>
            <p:cNvSpPr>
              <a:spLocks noChangeArrowheads="1"/>
            </p:cNvSpPr>
            <p:nvPr/>
          </p:nvSpPr>
          <p:spPr bwMode="auto">
            <a:xfrm>
              <a:off x="6477001" y="5559425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798" name="Oval 318"/>
            <p:cNvSpPr>
              <a:spLocks noChangeArrowheads="1"/>
            </p:cNvSpPr>
            <p:nvPr/>
          </p:nvSpPr>
          <p:spPr bwMode="auto">
            <a:xfrm>
              <a:off x="6515101" y="5475288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01" name="Oval 321"/>
            <p:cNvSpPr>
              <a:spLocks noChangeArrowheads="1"/>
            </p:cNvSpPr>
            <p:nvPr/>
          </p:nvSpPr>
          <p:spPr bwMode="auto">
            <a:xfrm>
              <a:off x="6777037" y="5726113"/>
              <a:ext cx="80963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03" name="Oval 323"/>
            <p:cNvSpPr>
              <a:spLocks noChangeArrowheads="1"/>
            </p:cNvSpPr>
            <p:nvPr/>
          </p:nvSpPr>
          <p:spPr bwMode="auto">
            <a:xfrm>
              <a:off x="6346826" y="5532438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08" name="Oval 328"/>
            <p:cNvSpPr>
              <a:spLocks noChangeArrowheads="1"/>
            </p:cNvSpPr>
            <p:nvPr/>
          </p:nvSpPr>
          <p:spPr bwMode="auto">
            <a:xfrm>
              <a:off x="6569076" y="5730875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09" name="Oval 329"/>
            <p:cNvSpPr>
              <a:spLocks noChangeArrowheads="1"/>
            </p:cNvSpPr>
            <p:nvPr/>
          </p:nvSpPr>
          <p:spPr bwMode="auto">
            <a:xfrm>
              <a:off x="6710362" y="5792788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83020" name="Gruppo 14"/>
            <p:cNvGrpSpPr>
              <a:grpSpLocks/>
            </p:cNvGrpSpPr>
            <p:nvPr/>
          </p:nvGrpSpPr>
          <p:grpSpPr bwMode="auto">
            <a:xfrm>
              <a:off x="6253163" y="4873625"/>
              <a:ext cx="681037" cy="1111250"/>
              <a:chOff x="6253163" y="4873625"/>
              <a:chExt cx="681037" cy="1111250"/>
            </a:xfrm>
          </p:grpSpPr>
          <p:grpSp>
            <p:nvGrpSpPr>
              <p:cNvPr id="83021" name="Group 59"/>
              <p:cNvGrpSpPr>
                <a:grpSpLocks/>
              </p:cNvGrpSpPr>
              <p:nvPr/>
            </p:nvGrpSpPr>
            <p:grpSpPr bwMode="auto">
              <a:xfrm>
                <a:off x="6253163" y="4873625"/>
                <a:ext cx="681037" cy="1111250"/>
                <a:chOff x="1008" y="4839"/>
                <a:chExt cx="3360" cy="1860"/>
              </a:xfrm>
            </p:grpSpPr>
            <p:grpSp>
              <p:nvGrpSpPr>
                <p:cNvPr id="83044" name="Group 60"/>
                <p:cNvGrpSpPr>
                  <a:grpSpLocks/>
                </p:cNvGrpSpPr>
                <p:nvPr/>
              </p:nvGrpSpPr>
              <p:grpSpPr bwMode="auto">
                <a:xfrm>
                  <a:off x="1008" y="4839"/>
                  <a:ext cx="3360" cy="1860"/>
                  <a:chOff x="1776" y="5376"/>
                  <a:chExt cx="3360" cy="1536"/>
                </a:xfrm>
              </p:grpSpPr>
              <p:sp>
                <p:nvSpPr>
                  <p:cNvPr id="69971" name="AutoShape 61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5473"/>
                    <a:ext cx="3360" cy="1439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57150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69972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792" y="5376"/>
                    <a:ext cx="3313" cy="4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it-IT"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83045" name="Freeform 63"/>
                <p:cNvSpPr>
                  <a:spLocks/>
                </p:cNvSpPr>
                <p:nvPr/>
              </p:nvSpPr>
              <p:spPr bwMode="auto">
                <a:xfrm>
                  <a:off x="1008" y="5424"/>
                  <a:ext cx="3352" cy="135"/>
                </a:xfrm>
                <a:custGeom>
                  <a:avLst/>
                  <a:gdLst>
                    <a:gd name="T0" fmla="*/ 0 w 3352"/>
                    <a:gd name="T1" fmla="*/ 95 h 135"/>
                    <a:gd name="T2" fmla="*/ 184 w 3352"/>
                    <a:gd name="T3" fmla="*/ 128 h 135"/>
                    <a:gd name="T4" fmla="*/ 320 w 3352"/>
                    <a:gd name="T5" fmla="*/ 56 h 135"/>
                    <a:gd name="T6" fmla="*/ 488 w 3352"/>
                    <a:gd name="T7" fmla="*/ 120 h 135"/>
                    <a:gd name="T8" fmla="*/ 672 w 3352"/>
                    <a:gd name="T9" fmla="*/ 32 h 135"/>
                    <a:gd name="T10" fmla="*/ 844 w 3352"/>
                    <a:gd name="T11" fmla="*/ 113 h 135"/>
                    <a:gd name="T12" fmla="*/ 1010 w 3352"/>
                    <a:gd name="T13" fmla="*/ 18 h 135"/>
                    <a:gd name="T14" fmla="*/ 1167 w 3352"/>
                    <a:gd name="T15" fmla="*/ 89 h 135"/>
                    <a:gd name="T16" fmla="*/ 1317 w 3352"/>
                    <a:gd name="T17" fmla="*/ 24 h 135"/>
                    <a:gd name="T18" fmla="*/ 1467 w 3352"/>
                    <a:gd name="T19" fmla="*/ 83 h 135"/>
                    <a:gd name="T20" fmla="*/ 1641 w 3352"/>
                    <a:gd name="T21" fmla="*/ 42 h 135"/>
                    <a:gd name="T22" fmla="*/ 1846 w 3352"/>
                    <a:gd name="T23" fmla="*/ 95 h 135"/>
                    <a:gd name="T24" fmla="*/ 1980 w 3352"/>
                    <a:gd name="T25" fmla="*/ 36 h 135"/>
                    <a:gd name="T26" fmla="*/ 2177 w 3352"/>
                    <a:gd name="T27" fmla="*/ 95 h 135"/>
                    <a:gd name="T28" fmla="*/ 2335 w 3352"/>
                    <a:gd name="T29" fmla="*/ 18 h 135"/>
                    <a:gd name="T30" fmla="*/ 2477 w 3352"/>
                    <a:gd name="T31" fmla="*/ 95 h 135"/>
                    <a:gd name="T32" fmla="*/ 2611 w 3352"/>
                    <a:gd name="T33" fmla="*/ 30 h 135"/>
                    <a:gd name="T34" fmla="*/ 2768 w 3352"/>
                    <a:gd name="T35" fmla="*/ 66 h 135"/>
                    <a:gd name="T36" fmla="*/ 2942 w 3352"/>
                    <a:gd name="T37" fmla="*/ 0 h 135"/>
                    <a:gd name="T38" fmla="*/ 3108 w 3352"/>
                    <a:gd name="T39" fmla="*/ 66 h 135"/>
                    <a:gd name="T40" fmla="*/ 3210 w 3352"/>
                    <a:gd name="T41" fmla="*/ 6 h 135"/>
                    <a:gd name="T42" fmla="*/ 3352 w 3352"/>
                    <a:gd name="T43" fmla="*/ 72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69786" name="Oval 306"/>
              <p:cNvSpPr>
                <a:spLocks noChangeArrowheads="1"/>
              </p:cNvSpPr>
              <p:nvPr/>
            </p:nvSpPr>
            <p:spPr bwMode="auto">
              <a:xfrm>
                <a:off x="6281738" y="5310188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87" name="Oval 307"/>
              <p:cNvSpPr>
                <a:spLocks noChangeArrowheads="1"/>
              </p:cNvSpPr>
              <p:nvPr/>
            </p:nvSpPr>
            <p:spPr bwMode="auto">
              <a:xfrm>
                <a:off x="6400801" y="5326063"/>
                <a:ext cx="80962" cy="7143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88" name="Oval 308"/>
              <p:cNvSpPr>
                <a:spLocks noChangeArrowheads="1"/>
              </p:cNvSpPr>
              <p:nvPr/>
            </p:nvSpPr>
            <p:spPr bwMode="auto">
              <a:xfrm>
                <a:off x="6396038" y="5449888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89" name="Oval 309"/>
              <p:cNvSpPr>
                <a:spLocks noChangeArrowheads="1"/>
              </p:cNvSpPr>
              <p:nvPr/>
            </p:nvSpPr>
            <p:spPr bwMode="auto">
              <a:xfrm>
                <a:off x="6530976" y="5372100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90" name="Oval 310"/>
              <p:cNvSpPr>
                <a:spLocks noChangeArrowheads="1"/>
              </p:cNvSpPr>
              <p:nvPr/>
            </p:nvSpPr>
            <p:spPr bwMode="auto">
              <a:xfrm>
                <a:off x="6662737" y="5314950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91" name="Oval 311"/>
              <p:cNvSpPr>
                <a:spLocks noChangeArrowheads="1"/>
              </p:cNvSpPr>
              <p:nvPr/>
            </p:nvSpPr>
            <p:spPr bwMode="auto">
              <a:xfrm>
                <a:off x="6519863" y="5299075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92" name="Oval 312"/>
              <p:cNvSpPr>
                <a:spLocks noChangeArrowheads="1"/>
              </p:cNvSpPr>
              <p:nvPr/>
            </p:nvSpPr>
            <p:spPr bwMode="auto">
              <a:xfrm>
                <a:off x="6770687" y="5283200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93" name="Oval 313"/>
              <p:cNvSpPr>
                <a:spLocks noChangeArrowheads="1"/>
              </p:cNvSpPr>
              <p:nvPr/>
            </p:nvSpPr>
            <p:spPr bwMode="auto">
              <a:xfrm>
                <a:off x="6732587" y="5418138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96" name="Oval 316"/>
              <p:cNvSpPr>
                <a:spLocks noChangeArrowheads="1"/>
              </p:cNvSpPr>
              <p:nvPr/>
            </p:nvSpPr>
            <p:spPr bwMode="auto">
              <a:xfrm>
                <a:off x="6297613" y="5616575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97" name="Oval 317"/>
              <p:cNvSpPr>
                <a:spLocks noChangeArrowheads="1"/>
              </p:cNvSpPr>
              <p:nvPr/>
            </p:nvSpPr>
            <p:spPr bwMode="auto">
              <a:xfrm>
                <a:off x="6281738" y="5445125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799" name="Oval 319"/>
              <p:cNvSpPr>
                <a:spLocks noChangeArrowheads="1"/>
              </p:cNvSpPr>
              <p:nvPr/>
            </p:nvSpPr>
            <p:spPr bwMode="auto">
              <a:xfrm>
                <a:off x="6732587" y="5580063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00" name="Oval 320"/>
              <p:cNvSpPr>
                <a:spLocks noChangeArrowheads="1"/>
              </p:cNvSpPr>
              <p:nvPr/>
            </p:nvSpPr>
            <p:spPr bwMode="auto">
              <a:xfrm>
                <a:off x="6629400" y="5408613"/>
                <a:ext cx="80962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02" name="Oval 322"/>
              <p:cNvSpPr>
                <a:spLocks noChangeArrowheads="1"/>
              </p:cNvSpPr>
              <p:nvPr/>
            </p:nvSpPr>
            <p:spPr bwMode="auto">
              <a:xfrm>
                <a:off x="6797675" y="5491163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04" name="Oval 324"/>
              <p:cNvSpPr>
                <a:spLocks noChangeArrowheads="1"/>
              </p:cNvSpPr>
              <p:nvPr/>
            </p:nvSpPr>
            <p:spPr bwMode="auto">
              <a:xfrm>
                <a:off x="6454776" y="5678488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05" name="Oval 325"/>
              <p:cNvSpPr>
                <a:spLocks noChangeArrowheads="1"/>
              </p:cNvSpPr>
              <p:nvPr/>
            </p:nvSpPr>
            <p:spPr bwMode="auto">
              <a:xfrm>
                <a:off x="6297613" y="5735638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06" name="Oval 326"/>
              <p:cNvSpPr>
                <a:spLocks noChangeArrowheads="1"/>
              </p:cNvSpPr>
              <p:nvPr/>
            </p:nvSpPr>
            <p:spPr bwMode="auto">
              <a:xfrm>
                <a:off x="6313488" y="5854700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07" name="Oval 327"/>
              <p:cNvSpPr>
                <a:spLocks noChangeArrowheads="1"/>
              </p:cNvSpPr>
              <p:nvPr/>
            </p:nvSpPr>
            <p:spPr bwMode="auto">
              <a:xfrm>
                <a:off x="6465888" y="5824538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10" name="Oval 330"/>
              <p:cNvSpPr>
                <a:spLocks noChangeArrowheads="1"/>
              </p:cNvSpPr>
              <p:nvPr/>
            </p:nvSpPr>
            <p:spPr bwMode="auto">
              <a:xfrm>
                <a:off x="6602412" y="5849938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11" name="Oval 331"/>
              <p:cNvSpPr>
                <a:spLocks noChangeArrowheads="1"/>
              </p:cNvSpPr>
              <p:nvPr/>
            </p:nvSpPr>
            <p:spPr bwMode="auto">
              <a:xfrm>
                <a:off x="6564313" y="5595938"/>
                <a:ext cx="80963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12" name="Oval 332"/>
              <p:cNvSpPr>
                <a:spLocks noChangeArrowheads="1"/>
              </p:cNvSpPr>
              <p:nvPr/>
            </p:nvSpPr>
            <p:spPr bwMode="auto">
              <a:xfrm>
                <a:off x="6824662" y="5637213"/>
                <a:ext cx="82550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13" name="Oval 333"/>
              <p:cNvSpPr>
                <a:spLocks noChangeArrowheads="1"/>
              </p:cNvSpPr>
              <p:nvPr/>
            </p:nvSpPr>
            <p:spPr bwMode="auto">
              <a:xfrm>
                <a:off x="6804025" y="5854700"/>
                <a:ext cx="80962" cy="730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69814" name="Oval 334"/>
              <p:cNvSpPr>
                <a:spLocks noChangeArrowheads="1"/>
              </p:cNvSpPr>
              <p:nvPr/>
            </p:nvSpPr>
            <p:spPr bwMode="auto">
              <a:xfrm>
                <a:off x="6656387" y="5662613"/>
                <a:ext cx="82550" cy="73025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7023100" y="4873625"/>
            <a:ext cx="681038" cy="1111250"/>
            <a:chOff x="5392738" y="4873625"/>
            <a:chExt cx="681037" cy="1111250"/>
          </a:xfrm>
        </p:grpSpPr>
        <p:grpSp>
          <p:nvGrpSpPr>
            <p:cNvPr id="82979" name="Group 54"/>
            <p:cNvGrpSpPr>
              <a:grpSpLocks/>
            </p:cNvGrpSpPr>
            <p:nvPr/>
          </p:nvGrpSpPr>
          <p:grpSpPr bwMode="auto">
            <a:xfrm>
              <a:off x="5392738" y="4873625"/>
              <a:ext cx="681037" cy="1111250"/>
              <a:chOff x="1008" y="4839"/>
              <a:chExt cx="3360" cy="1860"/>
            </a:xfrm>
          </p:grpSpPr>
          <p:grpSp>
            <p:nvGrpSpPr>
              <p:cNvPr id="83009" name="Group 55"/>
              <p:cNvGrpSpPr>
                <a:grpSpLocks/>
              </p:cNvGrpSpPr>
              <p:nvPr/>
            </p:nvGrpSpPr>
            <p:grpSpPr bwMode="auto">
              <a:xfrm>
                <a:off x="1008" y="4839"/>
                <a:ext cx="3360" cy="1860"/>
                <a:chOff x="1776" y="5376"/>
                <a:chExt cx="3360" cy="1536"/>
              </a:xfrm>
            </p:grpSpPr>
            <p:sp>
              <p:nvSpPr>
                <p:cNvPr id="69975" name="AutoShape 56"/>
                <p:cNvSpPr>
                  <a:spLocks noChangeArrowheads="1"/>
                </p:cNvSpPr>
                <p:nvPr/>
              </p:nvSpPr>
              <p:spPr bwMode="auto">
                <a:xfrm>
                  <a:off x="1776" y="5473"/>
                  <a:ext cx="3360" cy="1439"/>
                </a:xfrm>
                <a:prstGeom prst="roundRect">
                  <a:avLst>
                    <a:gd name="adj" fmla="val 16667"/>
                  </a:avLst>
                </a:prstGeom>
                <a:noFill/>
                <a:ln w="57150">
                  <a:solidFill>
                    <a:srgbClr val="00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9976" name="Rectangle 57"/>
                <p:cNvSpPr>
                  <a:spLocks noChangeArrowheads="1"/>
                </p:cNvSpPr>
                <p:nvPr/>
              </p:nvSpPr>
              <p:spPr bwMode="auto">
                <a:xfrm>
                  <a:off x="1792" y="5376"/>
                  <a:ext cx="3313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83010" name="Freeform 58"/>
              <p:cNvSpPr>
                <a:spLocks/>
              </p:cNvSpPr>
              <p:nvPr/>
            </p:nvSpPr>
            <p:spPr bwMode="auto">
              <a:xfrm>
                <a:off x="1008" y="5424"/>
                <a:ext cx="3352" cy="135"/>
              </a:xfrm>
              <a:custGeom>
                <a:avLst/>
                <a:gdLst>
                  <a:gd name="T0" fmla="*/ 0 w 3352"/>
                  <a:gd name="T1" fmla="*/ 95 h 135"/>
                  <a:gd name="T2" fmla="*/ 184 w 3352"/>
                  <a:gd name="T3" fmla="*/ 128 h 135"/>
                  <a:gd name="T4" fmla="*/ 320 w 3352"/>
                  <a:gd name="T5" fmla="*/ 56 h 135"/>
                  <a:gd name="T6" fmla="*/ 488 w 3352"/>
                  <a:gd name="T7" fmla="*/ 120 h 135"/>
                  <a:gd name="T8" fmla="*/ 672 w 3352"/>
                  <a:gd name="T9" fmla="*/ 32 h 135"/>
                  <a:gd name="T10" fmla="*/ 844 w 3352"/>
                  <a:gd name="T11" fmla="*/ 113 h 135"/>
                  <a:gd name="T12" fmla="*/ 1010 w 3352"/>
                  <a:gd name="T13" fmla="*/ 18 h 135"/>
                  <a:gd name="T14" fmla="*/ 1167 w 3352"/>
                  <a:gd name="T15" fmla="*/ 89 h 135"/>
                  <a:gd name="T16" fmla="*/ 1317 w 3352"/>
                  <a:gd name="T17" fmla="*/ 24 h 135"/>
                  <a:gd name="T18" fmla="*/ 1467 w 3352"/>
                  <a:gd name="T19" fmla="*/ 83 h 135"/>
                  <a:gd name="T20" fmla="*/ 1641 w 3352"/>
                  <a:gd name="T21" fmla="*/ 42 h 135"/>
                  <a:gd name="T22" fmla="*/ 1846 w 3352"/>
                  <a:gd name="T23" fmla="*/ 95 h 135"/>
                  <a:gd name="T24" fmla="*/ 1980 w 3352"/>
                  <a:gd name="T25" fmla="*/ 36 h 135"/>
                  <a:gd name="T26" fmla="*/ 2177 w 3352"/>
                  <a:gd name="T27" fmla="*/ 95 h 135"/>
                  <a:gd name="T28" fmla="*/ 2335 w 3352"/>
                  <a:gd name="T29" fmla="*/ 18 h 135"/>
                  <a:gd name="T30" fmla="*/ 2477 w 3352"/>
                  <a:gd name="T31" fmla="*/ 95 h 135"/>
                  <a:gd name="T32" fmla="*/ 2611 w 3352"/>
                  <a:gd name="T33" fmla="*/ 30 h 135"/>
                  <a:gd name="T34" fmla="*/ 2768 w 3352"/>
                  <a:gd name="T35" fmla="*/ 66 h 135"/>
                  <a:gd name="T36" fmla="*/ 2942 w 3352"/>
                  <a:gd name="T37" fmla="*/ 0 h 135"/>
                  <a:gd name="T38" fmla="*/ 3108 w 3352"/>
                  <a:gd name="T39" fmla="*/ 66 h 135"/>
                  <a:gd name="T40" fmla="*/ 3210 w 3352"/>
                  <a:gd name="T41" fmla="*/ 6 h 135"/>
                  <a:gd name="T42" fmla="*/ 3352 w 3352"/>
                  <a:gd name="T43" fmla="*/ 72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52" h="135">
                    <a:moveTo>
                      <a:pt x="0" y="95"/>
                    </a:moveTo>
                    <a:cubicBezTo>
                      <a:pt x="31" y="100"/>
                      <a:pt x="131" y="135"/>
                      <a:pt x="184" y="128"/>
                    </a:cubicBezTo>
                    <a:cubicBezTo>
                      <a:pt x="237" y="121"/>
                      <a:pt x="269" y="57"/>
                      <a:pt x="320" y="56"/>
                    </a:cubicBezTo>
                    <a:cubicBezTo>
                      <a:pt x="371" y="55"/>
                      <a:pt x="429" y="124"/>
                      <a:pt x="488" y="120"/>
                    </a:cubicBezTo>
                    <a:cubicBezTo>
                      <a:pt x="547" y="116"/>
                      <a:pt x="613" y="33"/>
                      <a:pt x="672" y="32"/>
                    </a:cubicBezTo>
                    <a:cubicBezTo>
                      <a:pt x="731" y="31"/>
                      <a:pt x="788" y="115"/>
                      <a:pt x="844" y="113"/>
                    </a:cubicBezTo>
                    <a:cubicBezTo>
                      <a:pt x="900" y="111"/>
                      <a:pt x="955" y="22"/>
                      <a:pt x="1010" y="18"/>
                    </a:cubicBezTo>
                    <a:cubicBezTo>
                      <a:pt x="1064" y="14"/>
                      <a:pt x="1116" y="89"/>
                      <a:pt x="1167" y="89"/>
                    </a:cubicBezTo>
                    <a:cubicBezTo>
                      <a:pt x="1219" y="90"/>
                      <a:pt x="1267" y="25"/>
                      <a:pt x="1317" y="24"/>
                    </a:cubicBezTo>
                    <a:cubicBezTo>
                      <a:pt x="1367" y="23"/>
                      <a:pt x="1413" y="80"/>
                      <a:pt x="1467" y="83"/>
                    </a:cubicBezTo>
                    <a:cubicBezTo>
                      <a:pt x="1521" y="86"/>
                      <a:pt x="1577" y="39"/>
                      <a:pt x="1641" y="42"/>
                    </a:cubicBezTo>
                    <a:cubicBezTo>
                      <a:pt x="1704" y="44"/>
                      <a:pt x="1789" y="96"/>
                      <a:pt x="1846" y="95"/>
                    </a:cubicBezTo>
                    <a:cubicBezTo>
                      <a:pt x="1902" y="95"/>
                      <a:pt x="1924" y="36"/>
                      <a:pt x="1980" y="36"/>
                    </a:cubicBezTo>
                    <a:cubicBezTo>
                      <a:pt x="2035" y="36"/>
                      <a:pt x="2118" y="98"/>
                      <a:pt x="2177" y="95"/>
                    </a:cubicBezTo>
                    <a:cubicBezTo>
                      <a:pt x="2236" y="92"/>
                      <a:pt x="2284" y="18"/>
                      <a:pt x="2335" y="18"/>
                    </a:cubicBezTo>
                    <a:cubicBezTo>
                      <a:pt x="2385" y="18"/>
                      <a:pt x="2430" y="93"/>
                      <a:pt x="2477" y="95"/>
                    </a:cubicBezTo>
                    <a:cubicBezTo>
                      <a:pt x="2523" y="98"/>
                      <a:pt x="2562" y="35"/>
                      <a:pt x="2611" y="30"/>
                    </a:cubicBezTo>
                    <a:cubicBezTo>
                      <a:pt x="2659" y="25"/>
                      <a:pt x="2713" y="71"/>
                      <a:pt x="2768" y="66"/>
                    </a:cubicBezTo>
                    <a:cubicBezTo>
                      <a:pt x="2824" y="60"/>
                      <a:pt x="2886" y="0"/>
                      <a:pt x="2942" y="0"/>
                    </a:cubicBezTo>
                    <a:cubicBezTo>
                      <a:pt x="2998" y="0"/>
                      <a:pt x="3063" y="65"/>
                      <a:pt x="3108" y="66"/>
                    </a:cubicBezTo>
                    <a:cubicBezTo>
                      <a:pt x="3152" y="66"/>
                      <a:pt x="3170" y="5"/>
                      <a:pt x="3210" y="6"/>
                    </a:cubicBezTo>
                    <a:cubicBezTo>
                      <a:pt x="3250" y="7"/>
                      <a:pt x="3322" y="58"/>
                      <a:pt x="3352" y="72"/>
                    </a:cubicBezTo>
                  </a:path>
                </a:pathLst>
              </a:custGeom>
              <a:noFill/>
              <a:ln w="38100" cmpd="sng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69815" name="Oval 335"/>
            <p:cNvSpPr>
              <a:spLocks noChangeArrowheads="1"/>
            </p:cNvSpPr>
            <p:nvPr/>
          </p:nvSpPr>
          <p:spPr bwMode="auto">
            <a:xfrm>
              <a:off x="5426076" y="5314950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16" name="Oval 336"/>
            <p:cNvSpPr>
              <a:spLocks noChangeArrowheads="1"/>
            </p:cNvSpPr>
            <p:nvPr/>
          </p:nvSpPr>
          <p:spPr bwMode="auto">
            <a:xfrm>
              <a:off x="5546726" y="5330825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17" name="Oval 337"/>
            <p:cNvSpPr>
              <a:spLocks noChangeArrowheads="1"/>
            </p:cNvSpPr>
            <p:nvPr/>
          </p:nvSpPr>
          <p:spPr bwMode="auto">
            <a:xfrm>
              <a:off x="5540376" y="5454650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18" name="Oval 338"/>
            <p:cNvSpPr>
              <a:spLocks noChangeArrowheads="1"/>
            </p:cNvSpPr>
            <p:nvPr/>
          </p:nvSpPr>
          <p:spPr bwMode="auto">
            <a:xfrm>
              <a:off x="5676901" y="5376863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19" name="Oval 339"/>
            <p:cNvSpPr>
              <a:spLocks noChangeArrowheads="1"/>
            </p:cNvSpPr>
            <p:nvPr/>
          </p:nvSpPr>
          <p:spPr bwMode="auto">
            <a:xfrm>
              <a:off x="5807075" y="5319713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0" name="Oval 340"/>
            <p:cNvSpPr>
              <a:spLocks noChangeArrowheads="1"/>
            </p:cNvSpPr>
            <p:nvPr/>
          </p:nvSpPr>
          <p:spPr bwMode="auto">
            <a:xfrm>
              <a:off x="5665788" y="5303838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1" name="Oval 341"/>
            <p:cNvSpPr>
              <a:spLocks noChangeArrowheads="1"/>
            </p:cNvSpPr>
            <p:nvPr/>
          </p:nvSpPr>
          <p:spPr bwMode="auto">
            <a:xfrm>
              <a:off x="5916612" y="5289550"/>
              <a:ext cx="80963" cy="7143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2" name="Oval 342"/>
            <p:cNvSpPr>
              <a:spLocks noChangeArrowheads="1"/>
            </p:cNvSpPr>
            <p:nvPr/>
          </p:nvSpPr>
          <p:spPr bwMode="auto">
            <a:xfrm>
              <a:off x="5878512" y="5424488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3" name="Oval 343"/>
            <p:cNvSpPr>
              <a:spLocks noChangeArrowheads="1"/>
            </p:cNvSpPr>
            <p:nvPr/>
          </p:nvSpPr>
          <p:spPr bwMode="auto">
            <a:xfrm>
              <a:off x="5768975" y="5507038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4" name="Oval 344"/>
            <p:cNvSpPr>
              <a:spLocks noChangeArrowheads="1"/>
            </p:cNvSpPr>
            <p:nvPr/>
          </p:nvSpPr>
          <p:spPr bwMode="auto">
            <a:xfrm>
              <a:off x="5622926" y="5564188"/>
              <a:ext cx="80962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5" name="Oval 345"/>
            <p:cNvSpPr>
              <a:spLocks noChangeArrowheads="1"/>
            </p:cNvSpPr>
            <p:nvPr/>
          </p:nvSpPr>
          <p:spPr bwMode="auto">
            <a:xfrm>
              <a:off x="5443538" y="5621338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6" name="Oval 346"/>
            <p:cNvSpPr>
              <a:spLocks noChangeArrowheads="1"/>
            </p:cNvSpPr>
            <p:nvPr/>
          </p:nvSpPr>
          <p:spPr bwMode="auto">
            <a:xfrm>
              <a:off x="5426076" y="544988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7" name="Oval 347"/>
            <p:cNvSpPr>
              <a:spLocks noChangeArrowheads="1"/>
            </p:cNvSpPr>
            <p:nvPr/>
          </p:nvSpPr>
          <p:spPr bwMode="auto">
            <a:xfrm>
              <a:off x="5661026" y="5481638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8" name="Oval 348"/>
            <p:cNvSpPr>
              <a:spLocks noChangeArrowheads="1"/>
            </p:cNvSpPr>
            <p:nvPr/>
          </p:nvSpPr>
          <p:spPr bwMode="auto">
            <a:xfrm>
              <a:off x="5878512" y="5584825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29" name="Oval 349"/>
            <p:cNvSpPr>
              <a:spLocks noChangeArrowheads="1"/>
            </p:cNvSpPr>
            <p:nvPr/>
          </p:nvSpPr>
          <p:spPr bwMode="auto">
            <a:xfrm>
              <a:off x="5775325" y="5413375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0" name="Oval 350"/>
            <p:cNvSpPr>
              <a:spLocks noChangeArrowheads="1"/>
            </p:cNvSpPr>
            <p:nvPr/>
          </p:nvSpPr>
          <p:spPr bwMode="auto">
            <a:xfrm>
              <a:off x="5780087" y="5653088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1" name="Oval 351"/>
            <p:cNvSpPr>
              <a:spLocks noChangeArrowheads="1"/>
            </p:cNvSpPr>
            <p:nvPr/>
          </p:nvSpPr>
          <p:spPr bwMode="auto">
            <a:xfrm>
              <a:off x="5921375" y="5730875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2" name="Oval 352"/>
            <p:cNvSpPr>
              <a:spLocks noChangeArrowheads="1"/>
            </p:cNvSpPr>
            <p:nvPr/>
          </p:nvSpPr>
          <p:spPr bwMode="auto">
            <a:xfrm>
              <a:off x="5943600" y="5497513"/>
              <a:ext cx="80962" cy="714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3" name="Oval 353"/>
            <p:cNvSpPr>
              <a:spLocks noChangeArrowheads="1"/>
            </p:cNvSpPr>
            <p:nvPr/>
          </p:nvSpPr>
          <p:spPr bwMode="auto">
            <a:xfrm>
              <a:off x="5491163" y="5538788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4" name="Oval 354"/>
            <p:cNvSpPr>
              <a:spLocks noChangeArrowheads="1"/>
            </p:cNvSpPr>
            <p:nvPr/>
          </p:nvSpPr>
          <p:spPr bwMode="auto">
            <a:xfrm>
              <a:off x="5600701" y="5683250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5" name="Oval 355"/>
            <p:cNvSpPr>
              <a:spLocks noChangeArrowheads="1"/>
            </p:cNvSpPr>
            <p:nvPr/>
          </p:nvSpPr>
          <p:spPr bwMode="auto">
            <a:xfrm>
              <a:off x="5443538" y="5740400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6" name="Oval 356"/>
            <p:cNvSpPr>
              <a:spLocks noChangeArrowheads="1"/>
            </p:cNvSpPr>
            <p:nvPr/>
          </p:nvSpPr>
          <p:spPr bwMode="auto">
            <a:xfrm>
              <a:off x="5459413" y="5861050"/>
              <a:ext cx="80963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7" name="Oval 357"/>
            <p:cNvSpPr>
              <a:spLocks noChangeArrowheads="1"/>
            </p:cNvSpPr>
            <p:nvPr/>
          </p:nvSpPr>
          <p:spPr bwMode="auto">
            <a:xfrm>
              <a:off x="5611813" y="5829300"/>
              <a:ext cx="80963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8" name="Oval 358"/>
            <p:cNvSpPr>
              <a:spLocks noChangeArrowheads="1"/>
            </p:cNvSpPr>
            <p:nvPr/>
          </p:nvSpPr>
          <p:spPr bwMode="auto">
            <a:xfrm>
              <a:off x="5715001" y="5735638"/>
              <a:ext cx="80962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39" name="Oval 359"/>
            <p:cNvSpPr>
              <a:spLocks noChangeArrowheads="1"/>
            </p:cNvSpPr>
            <p:nvPr/>
          </p:nvSpPr>
          <p:spPr bwMode="auto">
            <a:xfrm>
              <a:off x="5856287" y="5797550"/>
              <a:ext cx="82550" cy="7302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40" name="Oval 360"/>
            <p:cNvSpPr>
              <a:spLocks noChangeArrowheads="1"/>
            </p:cNvSpPr>
            <p:nvPr/>
          </p:nvSpPr>
          <p:spPr bwMode="auto">
            <a:xfrm>
              <a:off x="5748337" y="5854700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41" name="Oval 361"/>
            <p:cNvSpPr>
              <a:spLocks noChangeArrowheads="1"/>
            </p:cNvSpPr>
            <p:nvPr/>
          </p:nvSpPr>
          <p:spPr bwMode="auto">
            <a:xfrm>
              <a:off x="5710238" y="5600700"/>
              <a:ext cx="80963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42" name="Oval 362"/>
            <p:cNvSpPr>
              <a:spLocks noChangeArrowheads="1"/>
            </p:cNvSpPr>
            <p:nvPr/>
          </p:nvSpPr>
          <p:spPr bwMode="auto">
            <a:xfrm>
              <a:off x="5970587" y="5641975"/>
              <a:ext cx="82550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43" name="Oval 363"/>
            <p:cNvSpPr>
              <a:spLocks noChangeArrowheads="1"/>
            </p:cNvSpPr>
            <p:nvPr/>
          </p:nvSpPr>
          <p:spPr bwMode="auto">
            <a:xfrm>
              <a:off x="5948362" y="5861050"/>
              <a:ext cx="82550" cy="714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5243513" y="6005513"/>
            <a:ext cx="2438400" cy="886046"/>
            <a:chOff x="3613150" y="6005513"/>
            <a:chExt cx="2438400" cy="886046"/>
          </a:xfrm>
        </p:grpSpPr>
        <p:sp>
          <p:nvSpPr>
            <p:cNvPr id="69672" name="Text Box 76"/>
            <p:cNvSpPr txBox="1">
              <a:spLocks noChangeArrowheads="1"/>
            </p:cNvSpPr>
            <p:nvPr/>
          </p:nvSpPr>
          <p:spPr bwMode="auto">
            <a:xfrm>
              <a:off x="3724275" y="6127750"/>
              <a:ext cx="2161668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100" dirty="0">
                  <a:solidFill>
                    <a:srgbClr val="003366"/>
                  </a:solidFill>
                  <a:latin typeface="Comic Sans MS" charset="0"/>
                </a:rPr>
                <a:t>Punto di viraggio</a:t>
              </a:r>
              <a:endParaRPr lang="it-IT" sz="2100" b="1" dirty="0">
                <a:solidFill>
                  <a:srgbClr val="003366"/>
                </a:solidFill>
                <a:latin typeface="Comic Sans MS" charset="0"/>
              </a:endParaRPr>
            </a:p>
          </p:txBody>
        </p:sp>
        <p:sp>
          <p:nvSpPr>
            <p:cNvPr id="69673" name="Text Box 77"/>
            <p:cNvSpPr txBox="1">
              <a:spLocks noChangeArrowheads="1"/>
            </p:cNvSpPr>
            <p:nvPr/>
          </p:nvSpPr>
          <p:spPr bwMode="auto">
            <a:xfrm>
              <a:off x="3617912" y="6516688"/>
              <a:ext cx="2370058" cy="374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100" b="1">
                  <a:solidFill>
                    <a:srgbClr val="003366"/>
                  </a:solidFill>
                  <a:latin typeface="Comic Sans MS" charset="0"/>
                </a:rPr>
                <a:t>Campo di viraggio</a:t>
              </a:r>
            </a:p>
          </p:txBody>
        </p:sp>
        <p:sp>
          <p:nvSpPr>
            <p:cNvPr id="69694" name="AutoShape 98"/>
            <p:cNvSpPr>
              <a:spLocks/>
            </p:cNvSpPr>
            <p:nvPr/>
          </p:nvSpPr>
          <p:spPr bwMode="auto">
            <a:xfrm rot="16200000">
              <a:off x="4707731" y="5264944"/>
              <a:ext cx="249238" cy="2438400"/>
            </a:xfrm>
            <a:prstGeom prst="leftBrace">
              <a:avLst>
                <a:gd name="adj1" fmla="val 81528"/>
                <a:gd name="adj2" fmla="val 50000"/>
              </a:avLst>
            </a:prstGeom>
            <a:noFill/>
            <a:ln w="9525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51206" tIns="25603" rIns="51206" bIns="25603" anchor="ctr"/>
            <a:lstStyle/>
            <a:p>
              <a:pPr algn="ctr" defTabSz="5127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300">
                <a:solidFill>
                  <a:srgbClr val="003399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844" name="Line 364"/>
            <p:cNvSpPr>
              <a:spLocks noChangeShapeType="1"/>
            </p:cNvSpPr>
            <p:nvPr/>
          </p:nvSpPr>
          <p:spPr bwMode="auto">
            <a:xfrm flipV="1">
              <a:off x="4876800" y="6005513"/>
              <a:ext cx="3175" cy="211137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5260975" y="1419225"/>
            <a:ext cx="2158010" cy="804597"/>
            <a:chOff x="3257868" y="1428908"/>
            <a:chExt cx="2157696" cy="805400"/>
          </a:xfrm>
        </p:grpSpPr>
        <p:sp>
          <p:nvSpPr>
            <p:cNvPr id="69646" name="Text Box 14"/>
            <p:cNvSpPr txBox="1">
              <a:spLocks noChangeArrowheads="1"/>
            </p:cNvSpPr>
            <p:nvPr/>
          </p:nvSpPr>
          <p:spPr bwMode="auto">
            <a:xfrm>
              <a:off x="4194357" y="1651380"/>
              <a:ext cx="247646" cy="390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=</a:t>
              </a:r>
              <a:endParaRPr lang="it-IT" sz="2200" b="1" dirty="0">
                <a:solidFill>
                  <a:srgbClr val="003366"/>
                </a:solidFill>
                <a:latin typeface="Comic Sans MS" charset="0"/>
              </a:endParaRPr>
            </a:p>
          </p:txBody>
        </p:sp>
        <p:sp>
          <p:nvSpPr>
            <p:cNvPr id="69655" name="Text Box 23"/>
            <p:cNvSpPr txBox="1">
              <a:spLocks noChangeArrowheads="1"/>
            </p:cNvSpPr>
            <p:nvPr/>
          </p:nvSpPr>
          <p:spPr bwMode="auto">
            <a:xfrm>
              <a:off x="4511811" y="1843659"/>
              <a:ext cx="832658" cy="390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[</a:t>
              </a:r>
              <a:r>
                <a:rPr lang="it-IT" sz="2200" dirty="0" err="1">
                  <a:solidFill>
                    <a:srgbClr val="003366"/>
                  </a:solidFill>
                  <a:latin typeface="Comic Sans MS" charset="0"/>
                </a:rPr>
                <a:t>K</a:t>
              </a:r>
              <a:r>
                <a:rPr lang="it-IT" sz="2200" baseline="-25000" dirty="0" err="1">
                  <a:solidFill>
                    <a:srgbClr val="003366"/>
                  </a:solidFill>
                  <a:latin typeface="Comic Sans MS" charset="0"/>
                </a:rPr>
                <a:t>HIn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]</a:t>
              </a: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4511811" y="1840481"/>
              <a:ext cx="841253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9657" name="Text Box 25"/>
            <p:cNvSpPr txBox="1">
              <a:spLocks noChangeArrowheads="1"/>
            </p:cNvSpPr>
            <p:nvPr/>
          </p:nvSpPr>
          <p:spPr bwMode="auto">
            <a:xfrm>
              <a:off x="4453082" y="1428908"/>
              <a:ext cx="962482" cy="390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[H</a:t>
              </a:r>
              <a:r>
                <a:rPr lang="it-IT" sz="2200" baseline="-25000" dirty="0">
                  <a:solidFill>
                    <a:srgbClr val="003366"/>
                  </a:solidFill>
                  <a:latin typeface="Comic Sans MS" charset="0"/>
                </a:rPr>
                <a:t>3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O</a:t>
              </a:r>
              <a:r>
                <a:rPr lang="it-IT" sz="2200" baseline="30000" dirty="0">
                  <a:solidFill>
                    <a:srgbClr val="003366"/>
                  </a:solidFill>
                  <a:latin typeface="Comic Sans MS" charset="0"/>
                </a:rPr>
                <a:t>+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]</a:t>
              </a:r>
            </a:p>
          </p:txBody>
        </p:sp>
        <p:sp>
          <p:nvSpPr>
            <p:cNvPr id="367" name="Text Box 11"/>
            <p:cNvSpPr txBox="1">
              <a:spLocks noChangeArrowheads="1"/>
            </p:cNvSpPr>
            <p:nvPr/>
          </p:nvSpPr>
          <p:spPr bwMode="auto">
            <a:xfrm>
              <a:off x="3257868" y="1451155"/>
              <a:ext cx="832658" cy="390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276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276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276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[</a:t>
              </a:r>
              <a:r>
                <a:rPr lang="it-IT" sz="2200" dirty="0" err="1">
                  <a:solidFill>
                    <a:srgbClr val="003366"/>
                  </a:solidFill>
                  <a:latin typeface="Comic Sans MS" charset="0"/>
                </a:rPr>
                <a:t>HIn</a:t>
              </a:r>
              <a:r>
                <a:rPr lang="it-IT" sz="2200" dirty="0">
                  <a:solidFill>
                    <a:srgbClr val="003366"/>
                  </a:solidFill>
                  <a:latin typeface="Comic Sans MS" charset="0"/>
                </a:rPr>
                <a:t>]</a:t>
              </a:r>
            </a:p>
          </p:txBody>
        </p:sp>
        <p:sp>
          <p:nvSpPr>
            <p:cNvPr id="368" name="Text Box 12"/>
            <p:cNvSpPr txBox="1">
              <a:spLocks noChangeArrowheads="1"/>
            </p:cNvSpPr>
            <p:nvPr/>
          </p:nvSpPr>
          <p:spPr bwMode="auto">
            <a:xfrm>
              <a:off x="3327708" y="1810288"/>
              <a:ext cx="707642" cy="390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276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200" dirty="0">
                  <a:solidFill>
                    <a:srgbClr val="003366"/>
                  </a:solidFill>
                  <a:latin typeface="Comic Sans MS" pitchFamily="66" charset="0"/>
                </a:rPr>
                <a:t>[In</a:t>
              </a:r>
              <a:r>
                <a:rPr lang="it-IT" altLang="it-IT" b="1" baseline="50000" dirty="0">
                  <a:solidFill>
                    <a:srgbClr val="003366"/>
                  </a:solidFill>
                  <a:latin typeface="Comic Sans MS" pitchFamily="66" charset="0"/>
                </a:rPr>
                <a:t>–</a:t>
              </a:r>
              <a:r>
                <a:rPr lang="it-IT" altLang="it-IT" sz="2200" dirty="0">
                  <a:solidFill>
                    <a:srgbClr val="003366"/>
                  </a:solidFill>
                  <a:latin typeface="Comic Sans MS" pitchFamily="66" charset="0"/>
                </a:rPr>
                <a:t>]</a:t>
              </a:r>
            </a:p>
          </p:txBody>
        </p:sp>
        <p:sp>
          <p:nvSpPr>
            <p:cNvPr id="369" name="Line 13"/>
            <p:cNvSpPr>
              <a:spLocks noChangeShapeType="1"/>
            </p:cNvSpPr>
            <p:nvPr/>
          </p:nvSpPr>
          <p:spPr bwMode="auto">
            <a:xfrm>
              <a:off x="3283264" y="1842070"/>
              <a:ext cx="812682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87" name="Text Box 28"/>
          <p:cNvSpPr txBox="1">
            <a:spLocks noChangeArrowheads="1"/>
          </p:cNvSpPr>
          <p:nvPr/>
        </p:nvSpPr>
        <p:spPr bwMode="auto">
          <a:xfrm>
            <a:off x="2773363" y="4176714"/>
            <a:ext cx="2259012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dirty="0">
                <a:solidFill>
                  <a:srgbClr val="003366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10</a:t>
            </a:r>
            <a:r>
              <a:rPr lang="it-IT" sz="2200" baseline="30000" dirty="0">
                <a:solidFill>
                  <a:srgbClr val="006600"/>
                </a:solidFill>
                <a:latin typeface="Comic Sans MS" charset="0"/>
              </a:rPr>
              <a:t>-4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 10</a:t>
            </a:r>
            <a:r>
              <a:rPr lang="it-IT" sz="2200" baseline="30000" dirty="0">
                <a:solidFill>
                  <a:srgbClr val="006600"/>
                </a:solidFill>
                <a:latin typeface="Comic Sans MS" charset="0"/>
              </a:rPr>
              <a:t>-3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   10</a:t>
            </a:r>
            <a:r>
              <a:rPr lang="it-IT" sz="2200" baseline="30000" dirty="0">
                <a:solidFill>
                  <a:srgbClr val="006600"/>
                </a:solidFill>
                <a:latin typeface="Comic Sans MS" charset="0"/>
              </a:rPr>
              <a:t>-2</a:t>
            </a:r>
            <a:endParaRPr lang="it-IT" sz="2200" b="1" dirty="0">
              <a:solidFill>
                <a:srgbClr val="003366"/>
              </a:solidFill>
              <a:latin typeface="Comic Sans MS" charset="0"/>
            </a:endParaRPr>
          </a:p>
        </p:txBody>
      </p:sp>
      <p:sp>
        <p:nvSpPr>
          <p:cNvPr id="388" name="Text Box 28"/>
          <p:cNvSpPr txBox="1">
            <a:spLocks noChangeArrowheads="1"/>
          </p:cNvSpPr>
          <p:nvPr/>
        </p:nvSpPr>
        <p:spPr bwMode="auto">
          <a:xfrm>
            <a:off x="5395913" y="4156075"/>
            <a:ext cx="209391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0,1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   1,0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   10	</a:t>
            </a:r>
            <a:endParaRPr lang="it-IT" sz="2200" b="1" dirty="0">
              <a:solidFill>
                <a:srgbClr val="003366"/>
              </a:solidFill>
              <a:latin typeface="Comic Sans MS" charset="0"/>
            </a:endParaRPr>
          </a:p>
        </p:txBody>
      </p:sp>
      <p:sp>
        <p:nvSpPr>
          <p:cNvPr id="389" name="Text Box 28"/>
          <p:cNvSpPr txBox="1">
            <a:spLocks noChangeArrowheads="1"/>
          </p:cNvSpPr>
          <p:nvPr/>
        </p:nvSpPr>
        <p:spPr bwMode="auto">
          <a:xfrm>
            <a:off x="7862888" y="4076701"/>
            <a:ext cx="22796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2763">
              <a:tabLst>
                <a:tab pos="1116013" algn="l"/>
                <a:tab pos="1971675" algn="l"/>
                <a:tab pos="2020888" algn="l"/>
                <a:tab pos="2828925" algn="l"/>
                <a:tab pos="3733800" algn="l"/>
                <a:tab pos="4541838" algn="l"/>
                <a:tab pos="5383213" algn="l"/>
                <a:tab pos="6191250" algn="l"/>
                <a:tab pos="7046913" algn="l"/>
                <a:tab pos="7839075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10</a:t>
            </a:r>
            <a:r>
              <a:rPr lang="it-IT" sz="2200" baseline="30000" dirty="0">
                <a:solidFill>
                  <a:srgbClr val="006600"/>
                </a:solidFill>
                <a:latin typeface="Comic Sans MS" charset="0"/>
              </a:rPr>
              <a:t>2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  10</a:t>
            </a:r>
            <a:r>
              <a:rPr lang="it-IT" sz="2200" baseline="30000" dirty="0">
                <a:solidFill>
                  <a:srgbClr val="006600"/>
                </a:solidFill>
                <a:latin typeface="Comic Sans MS" charset="0"/>
              </a:rPr>
              <a:t>3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</a:t>
            </a:r>
            <a:r>
              <a:rPr lang="it-IT" sz="2200" dirty="0">
                <a:solidFill>
                  <a:srgbClr val="006600"/>
                </a:solidFill>
                <a:latin typeface="Comic Sans MS" charset="0"/>
              </a:rPr>
              <a:t>      10</a:t>
            </a:r>
            <a:r>
              <a:rPr lang="it-IT" sz="2200" baseline="30000" dirty="0">
                <a:solidFill>
                  <a:srgbClr val="006600"/>
                </a:solidFill>
                <a:latin typeface="Comic Sans MS" charset="0"/>
              </a:rPr>
              <a:t>4</a:t>
            </a:r>
            <a:endParaRPr lang="it-IT" sz="2200" b="1" dirty="0">
              <a:solidFill>
                <a:srgbClr val="003366"/>
              </a:solidFill>
              <a:latin typeface="Comic Sans MS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3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082"/>
    </mc:Choice>
    <mc:Fallback>
      <p:transition spd="slow" advTm="28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9650" grpId="0"/>
      <p:bldP spid="69651" grpId="0"/>
      <p:bldP spid="69652" grpId="0"/>
      <p:bldP spid="387" grpId="0"/>
      <p:bldP spid="388" grpId="0"/>
      <p:bldP spid="3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WordArt 2"/>
          <p:cNvSpPr>
            <a:spLocks noChangeArrowheads="1" noChangeShapeType="1" noTextEdit="1"/>
          </p:cNvSpPr>
          <p:nvPr/>
        </p:nvSpPr>
        <p:spPr bwMode="auto">
          <a:xfrm>
            <a:off x="2484438" y="658814"/>
            <a:ext cx="7123112" cy="484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3175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Alcuni indicatori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84325" y="2005014"/>
            <a:ext cx="6021388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tabLst>
                <a:tab pos="3657600" algn="l"/>
                <a:tab pos="5257800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tabLst>
                <a:tab pos="3657600" algn="l"/>
                <a:tab pos="525780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tabLst>
                <a:tab pos="3657600" algn="l"/>
                <a:tab pos="525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tabLst>
                <a:tab pos="3657600" algn="l"/>
                <a:tab pos="525780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tabLst>
                <a:tab pos="3657600" algn="l"/>
                <a:tab pos="525780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tabLst>
                <a:tab pos="3657600" algn="l"/>
                <a:tab pos="525780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tabLst>
                <a:tab pos="3657600" algn="l"/>
                <a:tab pos="525780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tabLst>
                <a:tab pos="3657600" algn="l"/>
                <a:tab pos="525780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tabLst>
                <a:tab pos="3657600" algn="l"/>
                <a:tab pos="525780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660066"/>
                </a:solidFill>
                <a:latin typeface="Comic Sans MS" charset="0"/>
              </a:rPr>
              <a:t> Violetto di Metile</a:t>
            </a:r>
            <a:r>
              <a:rPr lang="it-IT" sz="2600" dirty="0">
                <a:solidFill>
                  <a:srgbClr val="660066"/>
                </a:solidFill>
                <a:latin typeface="Comic Sans MS" charset="0"/>
              </a:rPr>
              <a:t>	0	1,6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660066"/>
                </a:solidFill>
                <a:latin typeface="Comic Sans MS" charset="0"/>
              </a:rPr>
              <a:t> Blu di Timolo</a:t>
            </a:r>
            <a:r>
              <a:rPr lang="it-IT" sz="2600" dirty="0">
                <a:solidFill>
                  <a:srgbClr val="660066"/>
                </a:solidFill>
                <a:latin typeface="Comic Sans MS" charset="0"/>
              </a:rPr>
              <a:t>	1,2	2,8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660066"/>
                </a:solidFill>
                <a:latin typeface="Comic Sans MS" charset="0"/>
              </a:rPr>
              <a:t> Metilarancio</a:t>
            </a:r>
            <a:r>
              <a:rPr lang="it-IT" sz="2600" dirty="0">
                <a:solidFill>
                  <a:srgbClr val="660066"/>
                </a:solidFill>
                <a:latin typeface="Comic Sans MS" charset="0"/>
              </a:rPr>
              <a:t>	3,2	4,4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660066"/>
                </a:solidFill>
                <a:latin typeface="Comic Sans MS" charset="0"/>
              </a:rPr>
              <a:t> Blu di </a:t>
            </a:r>
            <a:r>
              <a:rPr lang="it-IT" sz="2600" b="1" dirty="0" err="1">
                <a:solidFill>
                  <a:srgbClr val="660066"/>
                </a:solidFill>
                <a:latin typeface="Comic Sans MS" charset="0"/>
              </a:rPr>
              <a:t>Bromotimolo</a:t>
            </a:r>
            <a:r>
              <a:rPr lang="it-IT" sz="2600" dirty="0">
                <a:solidFill>
                  <a:srgbClr val="660066"/>
                </a:solidFill>
                <a:latin typeface="Comic Sans MS" charset="0"/>
              </a:rPr>
              <a:t>	6,0	7,6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660066"/>
                </a:solidFill>
                <a:latin typeface="Comic Sans MS" charset="0"/>
              </a:rPr>
              <a:t> Fenolftaleina</a:t>
            </a:r>
            <a:r>
              <a:rPr lang="it-IT" sz="2600" dirty="0">
                <a:solidFill>
                  <a:srgbClr val="660066"/>
                </a:solidFill>
                <a:latin typeface="Comic Sans MS" charset="0"/>
              </a:rPr>
              <a:t>	8,2	10,2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8088313" y="2187576"/>
            <a:ext cx="685800" cy="320675"/>
          </a:xfrm>
          <a:prstGeom prst="rect">
            <a:avLst/>
          </a:prstGeom>
          <a:solidFill>
            <a:srgbClr val="FFCC00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9821863" y="2187576"/>
            <a:ext cx="685800" cy="320675"/>
          </a:xfrm>
          <a:prstGeom prst="rect">
            <a:avLst/>
          </a:prstGeom>
          <a:solidFill>
            <a:srgbClr val="0033CC"/>
          </a:solidFill>
          <a:ln w="381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8088313" y="2801939"/>
            <a:ext cx="685800" cy="320675"/>
          </a:xfrm>
          <a:prstGeom prst="rect">
            <a:avLst/>
          </a:prstGeom>
          <a:solidFill>
            <a:srgbClr val="FF00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9821863" y="2801939"/>
            <a:ext cx="685800" cy="320675"/>
          </a:xfrm>
          <a:prstGeom prst="rect">
            <a:avLst/>
          </a:prstGeom>
          <a:solidFill>
            <a:srgbClr val="FFCC00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8088313" y="3416301"/>
            <a:ext cx="685800" cy="320675"/>
          </a:xfrm>
          <a:prstGeom prst="rect">
            <a:avLst/>
          </a:prstGeom>
          <a:solidFill>
            <a:srgbClr val="FF9933"/>
          </a:solidFill>
          <a:ln w="38100">
            <a:solidFill>
              <a:srgbClr val="FF5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9821863" y="3416301"/>
            <a:ext cx="685800" cy="320675"/>
          </a:xfrm>
          <a:prstGeom prst="rect">
            <a:avLst/>
          </a:prstGeom>
          <a:solidFill>
            <a:srgbClr val="FFCC00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8088313" y="4030664"/>
            <a:ext cx="685800" cy="320675"/>
          </a:xfrm>
          <a:prstGeom prst="rect">
            <a:avLst/>
          </a:prstGeom>
          <a:solidFill>
            <a:srgbClr val="FFCC00"/>
          </a:solidFill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9821863" y="4030664"/>
            <a:ext cx="685800" cy="320675"/>
          </a:xfrm>
          <a:prstGeom prst="rect">
            <a:avLst/>
          </a:prstGeom>
          <a:solidFill>
            <a:srgbClr val="0033CC"/>
          </a:solidFill>
          <a:ln w="3810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8088313" y="4645026"/>
            <a:ext cx="685800" cy="320675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9821863" y="4645026"/>
            <a:ext cx="685800" cy="320675"/>
          </a:xfrm>
          <a:prstGeom prst="rect">
            <a:avLst/>
          </a:prstGeom>
          <a:solidFill>
            <a:srgbClr val="FF00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6081714" y="2311400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>
            <a:off x="6081714" y="2416175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>
            <a:off x="6081714" y="2901950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H="1">
            <a:off x="6081714" y="3006725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>
            <a:off x="6081714" y="3530600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H="1">
            <a:off x="6081714" y="3635375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>
            <a:off x="6081714" y="4102100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H="1">
            <a:off x="6081714" y="4206875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>
            <a:off x="6081714" y="4768850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79" name="Line 23"/>
          <p:cNvSpPr>
            <a:spLocks noChangeShapeType="1"/>
          </p:cNvSpPr>
          <p:nvPr/>
        </p:nvSpPr>
        <p:spPr bwMode="auto">
          <a:xfrm flipH="1">
            <a:off x="6081714" y="4873625"/>
            <a:ext cx="503237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0" name="Line 24"/>
          <p:cNvSpPr>
            <a:spLocks noChangeShapeType="1"/>
          </p:cNvSpPr>
          <p:nvPr/>
        </p:nvSpPr>
        <p:spPr bwMode="auto">
          <a:xfrm>
            <a:off x="9129714" y="4787900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1" name="Line 25"/>
          <p:cNvSpPr>
            <a:spLocks noChangeShapeType="1"/>
          </p:cNvSpPr>
          <p:nvPr/>
        </p:nvSpPr>
        <p:spPr bwMode="auto">
          <a:xfrm flipH="1">
            <a:off x="9129714" y="4892675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2" name="Line 26"/>
          <p:cNvSpPr>
            <a:spLocks noChangeShapeType="1"/>
          </p:cNvSpPr>
          <p:nvPr/>
        </p:nvSpPr>
        <p:spPr bwMode="auto">
          <a:xfrm>
            <a:off x="9129714" y="4178300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3" name="Line 27"/>
          <p:cNvSpPr>
            <a:spLocks noChangeShapeType="1"/>
          </p:cNvSpPr>
          <p:nvPr/>
        </p:nvSpPr>
        <p:spPr bwMode="auto">
          <a:xfrm flipH="1">
            <a:off x="9129714" y="4283075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4" name="Line 28"/>
          <p:cNvSpPr>
            <a:spLocks noChangeShapeType="1"/>
          </p:cNvSpPr>
          <p:nvPr/>
        </p:nvSpPr>
        <p:spPr bwMode="auto">
          <a:xfrm>
            <a:off x="9129714" y="3549650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 flipH="1">
            <a:off x="9129714" y="3654425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9129714" y="2921000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 flipH="1">
            <a:off x="9129714" y="3025775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>
            <a:off x="9129714" y="2292350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 flipH="1">
            <a:off x="9129714" y="2397125"/>
            <a:ext cx="503237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6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28"/>
    </mc:Choice>
    <mc:Fallback>
      <p:transition spd="slow" advTm="6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roup 50"/>
          <p:cNvGrpSpPr>
            <a:grpSpLocks/>
          </p:cNvGrpSpPr>
          <p:nvPr/>
        </p:nvGrpSpPr>
        <p:grpSpPr bwMode="auto">
          <a:xfrm>
            <a:off x="2782888" y="4483101"/>
            <a:ext cx="5834062" cy="601663"/>
            <a:chOff x="980" y="6626"/>
            <a:chExt cx="6483" cy="674"/>
          </a:xfrm>
        </p:grpSpPr>
        <p:sp>
          <p:nvSpPr>
            <p:cNvPr id="85559" name="Line 51"/>
            <p:cNvSpPr>
              <a:spLocks noChangeShapeType="1"/>
            </p:cNvSpPr>
            <p:nvPr/>
          </p:nvSpPr>
          <p:spPr bwMode="auto">
            <a:xfrm flipV="1">
              <a:off x="980" y="6626"/>
              <a:ext cx="6419" cy="1"/>
            </a:xfrm>
            <a:prstGeom prst="line">
              <a:avLst/>
            </a:prstGeom>
            <a:noFill/>
            <a:ln w="476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560" name="Line 52"/>
            <p:cNvSpPr>
              <a:spLocks noChangeShapeType="1"/>
            </p:cNvSpPr>
            <p:nvPr/>
          </p:nvSpPr>
          <p:spPr bwMode="auto">
            <a:xfrm flipV="1">
              <a:off x="980" y="7299"/>
              <a:ext cx="6419" cy="1"/>
            </a:xfrm>
            <a:prstGeom prst="line">
              <a:avLst/>
            </a:prstGeom>
            <a:noFill/>
            <a:ln w="476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561" name="Oval 53"/>
            <p:cNvSpPr>
              <a:spLocks noChangeArrowheads="1"/>
            </p:cNvSpPr>
            <p:nvPr/>
          </p:nvSpPr>
          <p:spPr bwMode="auto">
            <a:xfrm>
              <a:off x="1113" y="666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2" name="Oval 54"/>
            <p:cNvSpPr>
              <a:spLocks noChangeArrowheads="1"/>
            </p:cNvSpPr>
            <p:nvPr/>
          </p:nvSpPr>
          <p:spPr bwMode="auto">
            <a:xfrm>
              <a:off x="1585" y="68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3" name="Oval 55"/>
            <p:cNvSpPr>
              <a:spLocks noChangeArrowheads="1"/>
            </p:cNvSpPr>
            <p:nvPr/>
          </p:nvSpPr>
          <p:spPr bwMode="auto">
            <a:xfrm>
              <a:off x="1212" y="69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4" name="Oval 56"/>
            <p:cNvSpPr>
              <a:spLocks noChangeArrowheads="1"/>
            </p:cNvSpPr>
            <p:nvPr/>
          </p:nvSpPr>
          <p:spPr bwMode="auto">
            <a:xfrm>
              <a:off x="1366" y="67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5" name="Oval 57"/>
            <p:cNvSpPr>
              <a:spLocks noChangeArrowheads="1"/>
            </p:cNvSpPr>
            <p:nvPr/>
          </p:nvSpPr>
          <p:spPr bwMode="auto">
            <a:xfrm>
              <a:off x="1557" y="70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6" name="Oval 58"/>
            <p:cNvSpPr>
              <a:spLocks noChangeArrowheads="1"/>
            </p:cNvSpPr>
            <p:nvPr/>
          </p:nvSpPr>
          <p:spPr bwMode="auto">
            <a:xfrm>
              <a:off x="1366" y="69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7" name="Oval 59"/>
            <p:cNvSpPr>
              <a:spLocks noChangeArrowheads="1"/>
            </p:cNvSpPr>
            <p:nvPr/>
          </p:nvSpPr>
          <p:spPr bwMode="auto">
            <a:xfrm>
              <a:off x="1276" y="71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8" name="Oval 60"/>
            <p:cNvSpPr>
              <a:spLocks noChangeArrowheads="1"/>
            </p:cNvSpPr>
            <p:nvPr/>
          </p:nvSpPr>
          <p:spPr bwMode="auto">
            <a:xfrm>
              <a:off x="2085" y="69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69" name="Oval 61"/>
            <p:cNvSpPr>
              <a:spLocks noChangeArrowheads="1"/>
            </p:cNvSpPr>
            <p:nvPr/>
          </p:nvSpPr>
          <p:spPr bwMode="auto">
            <a:xfrm>
              <a:off x="1858" y="67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0" name="Oval 62"/>
            <p:cNvSpPr>
              <a:spLocks noChangeArrowheads="1"/>
            </p:cNvSpPr>
            <p:nvPr/>
          </p:nvSpPr>
          <p:spPr bwMode="auto">
            <a:xfrm>
              <a:off x="1867" y="702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1" name="Oval 63"/>
            <p:cNvSpPr>
              <a:spLocks noChangeArrowheads="1"/>
            </p:cNvSpPr>
            <p:nvPr/>
          </p:nvSpPr>
          <p:spPr bwMode="auto">
            <a:xfrm>
              <a:off x="2658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2" name="Oval 64"/>
            <p:cNvSpPr>
              <a:spLocks noChangeArrowheads="1"/>
            </p:cNvSpPr>
            <p:nvPr/>
          </p:nvSpPr>
          <p:spPr bwMode="auto">
            <a:xfrm>
              <a:off x="2349" y="67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3" name="Oval 65"/>
            <p:cNvSpPr>
              <a:spLocks noChangeArrowheads="1"/>
            </p:cNvSpPr>
            <p:nvPr/>
          </p:nvSpPr>
          <p:spPr bwMode="auto">
            <a:xfrm>
              <a:off x="2349" y="70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4" name="Oval 66"/>
            <p:cNvSpPr>
              <a:spLocks noChangeArrowheads="1"/>
            </p:cNvSpPr>
            <p:nvPr/>
          </p:nvSpPr>
          <p:spPr bwMode="auto">
            <a:xfrm>
              <a:off x="3331" y="70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5" name="Oval 67"/>
            <p:cNvSpPr>
              <a:spLocks noChangeArrowheads="1"/>
            </p:cNvSpPr>
            <p:nvPr/>
          </p:nvSpPr>
          <p:spPr bwMode="auto">
            <a:xfrm>
              <a:off x="3085" y="68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6" name="Oval 68"/>
            <p:cNvSpPr>
              <a:spLocks noChangeArrowheads="1"/>
            </p:cNvSpPr>
            <p:nvPr/>
          </p:nvSpPr>
          <p:spPr bwMode="auto">
            <a:xfrm>
              <a:off x="2903" y="70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7" name="Oval 69"/>
            <p:cNvSpPr>
              <a:spLocks noChangeArrowheads="1"/>
            </p:cNvSpPr>
            <p:nvPr/>
          </p:nvSpPr>
          <p:spPr bwMode="auto">
            <a:xfrm>
              <a:off x="2739" y="67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8" name="Oval 70"/>
            <p:cNvSpPr>
              <a:spLocks noChangeArrowheads="1"/>
            </p:cNvSpPr>
            <p:nvPr/>
          </p:nvSpPr>
          <p:spPr bwMode="auto">
            <a:xfrm>
              <a:off x="3685" y="67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79" name="Oval 71"/>
            <p:cNvSpPr>
              <a:spLocks noChangeArrowheads="1"/>
            </p:cNvSpPr>
            <p:nvPr/>
          </p:nvSpPr>
          <p:spPr bwMode="auto">
            <a:xfrm>
              <a:off x="4239" y="68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0" name="Oval 72"/>
            <p:cNvSpPr>
              <a:spLocks noChangeArrowheads="1"/>
            </p:cNvSpPr>
            <p:nvPr/>
          </p:nvSpPr>
          <p:spPr bwMode="auto">
            <a:xfrm>
              <a:off x="4058" y="70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1" name="Oval 73"/>
            <p:cNvSpPr>
              <a:spLocks noChangeArrowheads="1"/>
            </p:cNvSpPr>
            <p:nvPr/>
          </p:nvSpPr>
          <p:spPr bwMode="auto">
            <a:xfrm>
              <a:off x="3577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2" name="Oval 74"/>
            <p:cNvSpPr>
              <a:spLocks noChangeArrowheads="1"/>
            </p:cNvSpPr>
            <p:nvPr/>
          </p:nvSpPr>
          <p:spPr bwMode="auto">
            <a:xfrm>
              <a:off x="3377" y="67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3" name="Oval 75"/>
            <p:cNvSpPr>
              <a:spLocks noChangeArrowheads="1"/>
            </p:cNvSpPr>
            <p:nvPr/>
          </p:nvSpPr>
          <p:spPr bwMode="auto">
            <a:xfrm>
              <a:off x="3168" y="69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4" name="Oval 76"/>
            <p:cNvSpPr>
              <a:spLocks noChangeArrowheads="1"/>
            </p:cNvSpPr>
            <p:nvPr/>
          </p:nvSpPr>
          <p:spPr bwMode="auto">
            <a:xfrm>
              <a:off x="2622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5" name="Oval 77"/>
            <p:cNvSpPr>
              <a:spLocks noChangeArrowheads="1"/>
            </p:cNvSpPr>
            <p:nvPr/>
          </p:nvSpPr>
          <p:spPr bwMode="auto">
            <a:xfrm>
              <a:off x="2085" y="67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6" name="Oval 78"/>
            <p:cNvSpPr>
              <a:spLocks noChangeArrowheads="1"/>
            </p:cNvSpPr>
            <p:nvPr/>
          </p:nvSpPr>
          <p:spPr bwMode="auto">
            <a:xfrm>
              <a:off x="2003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7" name="Oval 79"/>
            <p:cNvSpPr>
              <a:spLocks noChangeArrowheads="1"/>
            </p:cNvSpPr>
            <p:nvPr/>
          </p:nvSpPr>
          <p:spPr bwMode="auto">
            <a:xfrm>
              <a:off x="2449" y="68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8" name="Oval 80"/>
            <p:cNvSpPr>
              <a:spLocks noChangeArrowheads="1"/>
            </p:cNvSpPr>
            <p:nvPr/>
          </p:nvSpPr>
          <p:spPr bwMode="auto">
            <a:xfrm>
              <a:off x="1058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89" name="Oval 81"/>
            <p:cNvSpPr>
              <a:spLocks noChangeArrowheads="1"/>
            </p:cNvSpPr>
            <p:nvPr/>
          </p:nvSpPr>
          <p:spPr bwMode="auto">
            <a:xfrm>
              <a:off x="2894" y="68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0" name="Oval 82"/>
            <p:cNvSpPr>
              <a:spLocks noChangeArrowheads="1"/>
            </p:cNvSpPr>
            <p:nvPr/>
          </p:nvSpPr>
          <p:spPr bwMode="auto">
            <a:xfrm>
              <a:off x="2967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1" name="Oval 83"/>
            <p:cNvSpPr>
              <a:spLocks noChangeArrowheads="1"/>
            </p:cNvSpPr>
            <p:nvPr/>
          </p:nvSpPr>
          <p:spPr bwMode="auto">
            <a:xfrm>
              <a:off x="3122" y="71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2" name="Oval 84"/>
            <p:cNvSpPr>
              <a:spLocks noChangeArrowheads="1"/>
            </p:cNvSpPr>
            <p:nvPr/>
          </p:nvSpPr>
          <p:spPr bwMode="auto">
            <a:xfrm>
              <a:off x="3367" y="68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3" name="Oval 85"/>
            <p:cNvSpPr>
              <a:spLocks noChangeArrowheads="1"/>
            </p:cNvSpPr>
            <p:nvPr/>
          </p:nvSpPr>
          <p:spPr bwMode="auto">
            <a:xfrm>
              <a:off x="3658" y="71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4" name="Oval 86"/>
            <p:cNvSpPr>
              <a:spLocks noChangeArrowheads="1"/>
            </p:cNvSpPr>
            <p:nvPr/>
          </p:nvSpPr>
          <p:spPr bwMode="auto">
            <a:xfrm>
              <a:off x="3831" y="69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5" name="Oval 87"/>
            <p:cNvSpPr>
              <a:spLocks noChangeArrowheads="1"/>
            </p:cNvSpPr>
            <p:nvPr/>
          </p:nvSpPr>
          <p:spPr bwMode="auto">
            <a:xfrm>
              <a:off x="4012" y="67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6" name="Oval 88"/>
            <p:cNvSpPr>
              <a:spLocks noChangeArrowheads="1"/>
            </p:cNvSpPr>
            <p:nvPr/>
          </p:nvSpPr>
          <p:spPr bwMode="auto">
            <a:xfrm>
              <a:off x="1722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7" name="Oval 89"/>
            <p:cNvSpPr>
              <a:spLocks noChangeArrowheads="1"/>
            </p:cNvSpPr>
            <p:nvPr/>
          </p:nvSpPr>
          <p:spPr bwMode="auto">
            <a:xfrm>
              <a:off x="1731" y="71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8" name="Oval 90"/>
            <p:cNvSpPr>
              <a:spLocks noChangeArrowheads="1"/>
            </p:cNvSpPr>
            <p:nvPr/>
          </p:nvSpPr>
          <p:spPr bwMode="auto">
            <a:xfrm>
              <a:off x="1685" y="66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99" name="Oval 91"/>
            <p:cNvSpPr>
              <a:spLocks noChangeArrowheads="1"/>
            </p:cNvSpPr>
            <p:nvPr/>
          </p:nvSpPr>
          <p:spPr bwMode="auto">
            <a:xfrm>
              <a:off x="2249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0" name="Oval 92"/>
            <p:cNvSpPr>
              <a:spLocks noChangeArrowheads="1"/>
            </p:cNvSpPr>
            <p:nvPr/>
          </p:nvSpPr>
          <p:spPr bwMode="auto">
            <a:xfrm>
              <a:off x="4267" y="672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1" name="Oval 93"/>
            <p:cNvSpPr>
              <a:spLocks noChangeArrowheads="1"/>
            </p:cNvSpPr>
            <p:nvPr/>
          </p:nvSpPr>
          <p:spPr bwMode="auto">
            <a:xfrm>
              <a:off x="3849" y="70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2" name="Oval 94"/>
            <p:cNvSpPr>
              <a:spLocks noChangeArrowheads="1"/>
            </p:cNvSpPr>
            <p:nvPr/>
          </p:nvSpPr>
          <p:spPr bwMode="auto">
            <a:xfrm>
              <a:off x="3840" y="67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3" name="Oval 95"/>
            <p:cNvSpPr>
              <a:spLocks noChangeArrowheads="1"/>
            </p:cNvSpPr>
            <p:nvPr/>
          </p:nvSpPr>
          <p:spPr bwMode="auto">
            <a:xfrm>
              <a:off x="3540" y="66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4" name="Oval 96"/>
            <p:cNvSpPr>
              <a:spLocks noChangeArrowheads="1"/>
            </p:cNvSpPr>
            <p:nvPr/>
          </p:nvSpPr>
          <p:spPr bwMode="auto">
            <a:xfrm>
              <a:off x="2531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5" name="Oval 97"/>
            <p:cNvSpPr>
              <a:spLocks noChangeArrowheads="1"/>
            </p:cNvSpPr>
            <p:nvPr/>
          </p:nvSpPr>
          <p:spPr bwMode="auto">
            <a:xfrm>
              <a:off x="1967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6" name="Oval 98"/>
            <p:cNvSpPr>
              <a:spLocks noChangeArrowheads="1"/>
            </p:cNvSpPr>
            <p:nvPr/>
          </p:nvSpPr>
          <p:spPr bwMode="auto">
            <a:xfrm>
              <a:off x="1067" y="684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7" name="Oval 99"/>
            <p:cNvSpPr>
              <a:spLocks noChangeArrowheads="1"/>
            </p:cNvSpPr>
            <p:nvPr/>
          </p:nvSpPr>
          <p:spPr bwMode="auto">
            <a:xfrm>
              <a:off x="2194" y="715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8" name="Oval 100"/>
            <p:cNvSpPr>
              <a:spLocks noChangeArrowheads="1"/>
            </p:cNvSpPr>
            <p:nvPr/>
          </p:nvSpPr>
          <p:spPr bwMode="auto">
            <a:xfrm>
              <a:off x="2776" y="714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09" name="Oval 101"/>
            <p:cNvSpPr>
              <a:spLocks noChangeArrowheads="1"/>
            </p:cNvSpPr>
            <p:nvPr/>
          </p:nvSpPr>
          <p:spPr bwMode="auto">
            <a:xfrm>
              <a:off x="3485" y="707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0" name="Oval 102"/>
            <p:cNvSpPr>
              <a:spLocks noChangeArrowheads="1"/>
            </p:cNvSpPr>
            <p:nvPr/>
          </p:nvSpPr>
          <p:spPr bwMode="auto">
            <a:xfrm>
              <a:off x="3994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1" name="Oval 103"/>
            <p:cNvSpPr>
              <a:spLocks noChangeArrowheads="1"/>
            </p:cNvSpPr>
            <p:nvPr/>
          </p:nvSpPr>
          <p:spPr bwMode="auto">
            <a:xfrm>
              <a:off x="3958" y="714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2" name="Oval 104"/>
            <p:cNvSpPr>
              <a:spLocks noChangeArrowheads="1"/>
            </p:cNvSpPr>
            <p:nvPr/>
          </p:nvSpPr>
          <p:spPr bwMode="auto">
            <a:xfrm>
              <a:off x="4213" y="70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3" name="Oval 105"/>
            <p:cNvSpPr>
              <a:spLocks noChangeArrowheads="1"/>
            </p:cNvSpPr>
            <p:nvPr/>
          </p:nvSpPr>
          <p:spPr bwMode="auto">
            <a:xfrm>
              <a:off x="4167" y="716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4" name="Oval 106"/>
            <p:cNvSpPr>
              <a:spLocks noChangeArrowheads="1"/>
            </p:cNvSpPr>
            <p:nvPr/>
          </p:nvSpPr>
          <p:spPr bwMode="auto">
            <a:xfrm>
              <a:off x="4494" y="67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5" name="Oval 107"/>
            <p:cNvSpPr>
              <a:spLocks noChangeArrowheads="1"/>
            </p:cNvSpPr>
            <p:nvPr/>
          </p:nvSpPr>
          <p:spPr bwMode="auto">
            <a:xfrm>
              <a:off x="5004" y="68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6" name="Oval 108"/>
            <p:cNvSpPr>
              <a:spLocks noChangeArrowheads="1"/>
            </p:cNvSpPr>
            <p:nvPr/>
          </p:nvSpPr>
          <p:spPr bwMode="auto">
            <a:xfrm>
              <a:off x="4695" y="67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7" name="Oval 109"/>
            <p:cNvSpPr>
              <a:spLocks noChangeArrowheads="1"/>
            </p:cNvSpPr>
            <p:nvPr/>
          </p:nvSpPr>
          <p:spPr bwMode="auto">
            <a:xfrm>
              <a:off x="4695" y="70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8" name="Oval 110"/>
            <p:cNvSpPr>
              <a:spLocks noChangeArrowheads="1"/>
            </p:cNvSpPr>
            <p:nvPr/>
          </p:nvSpPr>
          <p:spPr bwMode="auto">
            <a:xfrm>
              <a:off x="5677" y="70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19" name="Oval 111"/>
            <p:cNvSpPr>
              <a:spLocks noChangeArrowheads="1"/>
            </p:cNvSpPr>
            <p:nvPr/>
          </p:nvSpPr>
          <p:spPr bwMode="auto">
            <a:xfrm>
              <a:off x="5431" y="67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0" name="Oval 112"/>
            <p:cNvSpPr>
              <a:spLocks noChangeArrowheads="1"/>
            </p:cNvSpPr>
            <p:nvPr/>
          </p:nvSpPr>
          <p:spPr bwMode="auto">
            <a:xfrm>
              <a:off x="5249" y="70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1" name="Oval 113"/>
            <p:cNvSpPr>
              <a:spLocks noChangeArrowheads="1"/>
            </p:cNvSpPr>
            <p:nvPr/>
          </p:nvSpPr>
          <p:spPr bwMode="auto">
            <a:xfrm>
              <a:off x="5085" y="67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2" name="Oval 114"/>
            <p:cNvSpPr>
              <a:spLocks noChangeArrowheads="1"/>
            </p:cNvSpPr>
            <p:nvPr/>
          </p:nvSpPr>
          <p:spPr bwMode="auto">
            <a:xfrm>
              <a:off x="5923" y="68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3" name="Oval 115"/>
            <p:cNvSpPr>
              <a:spLocks noChangeArrowheads="1"/>
            </p:cNvSpPr>
            <p:nvPr/>
          </p:nvSpPr>
          <p:spPr bwMode="auto">
            <a:xfrm>
              <a:off x="5723" y="668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4" name="Oval 116"/>
            <p:cNvSpPr>
              <a:spLocks noChangeArrowheads="1"/>
            </p:cNvSpPr>
            <p:nvPr/>
          </p:nvSpPr>
          <p:spPr bwMode="auto">
            <a:xfrm>
              <a:off x="5514" y="69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5" name="Oval 117"/>
            <p:cNvSpPr>
              <a:spLocks noChangeArrowheads="1"/>
            </p:cNvSpPr>
            <p:nvPr/>
          </p:nvSpPr>
          <p:spPr bwMode="auto">
            <a:xfrm>
              <a:off x="4968" y="70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6" name="Oval 118"/>
            <p:cNvSpPr>
              <a:spLocks noChangeArrowheads="1"/>
            </p:cNvSpPr>
            <p:nvPr/>
          </p:nvSpPr>
          <p:spPr bwMode="auto">
            <a:xfrm>
              <a:off x="4795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7" name="Oval 119"/>
            <p:cNvSpPr>
              <a:spLocks noChangeArrowheads="1"/>
            </p:cNvSpPr>
            <p:nvPr/>
          </p:nvSpPr>
          <p:spPr bwMode="auto">
            <a:xfrm>
              <a:off x="5240" y="68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8" name="Oval 120"/>
            <p:cNvSpPr>
              <a:spLocks noChangeArrowheads="1"/>
            </p:cNvSpPr>
            <p:nvPr/>
          </p:nvSpPr>
          <p:spPr bwMode="auto">
            <a:xfrm>
              <a:off x="5468" y="70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29" name="Oval 121"/>
            <p:cNvSpPr>
              <a:spLocks noChangeArrowheads="1"/>
            </p:cNvSpPr>
            <p:nvPr/>
          </p:nvSpPr>
          <p:spPr bwMode="auto">
            <a:xfrm>
              <a:off x="5713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0" name="Oval 122"/>
            <p:cNvSpPr>
              <a:spLocks noChangeArrowheads="1"/>
            </p:cNvSpPr>
            <p:nvPr/>
          </p:nvSpPr>
          <p:spPr bwMode="auto">
            <a:xfrm>
              <a:off x="4595" y="68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1" name="Oval 123"/>
            <p:cNvSpPr>
              <a:spLocks noChangeArrowheads="1"/>
            </p:cNvSpPr>
            <p:nvPr/>
          </p:nvSpPr>
          <p:spPr bwMode="auto">
            <a:xfrm>
              <a:off x="5831" y="702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2" name="Oval 124"/>
            <p:cNvSpPr>
              <a:spLocks noChangeArrowheads="1"/>
            </p:cNvSpPr>
            <p:nvPr/>
          </p:nvSpPr>
          <p:spPr bwMode="auto">
            <a:xfrm>
              <a:off x="4413" y="690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3" name="Oval 125"/>
            <p:cNvSpPr>
              <a:spLocks noChangeArrowheads="1"/>
            </p:cNvSpPr>
            <p:nvPr/>
          </p:nvSpPr>
          <p:spPr bwMode="auto">
            <a:xfrm>
              <a:off x="4404" y="709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4" name="Oval 126"/>
            <p:cNvSpPr>
              <a:spLocks noChangeArrowheads="1"/>
            </p:cNvSpPr>
            <p:nvPr/>
          </p:nvSpPr>
          <p:spPr bwMode="auto">
            <a:xfrm>
              <a:off x="4850" y="71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5" name="Oval 127"/>
            <p:cNvSpPr>
              <a:spLocks noChangeArrowheads="1"/>
            </p:cNvSpPr>
            <p:nvPr/>
          </p:nvSpPr>
          <p:spPr bwMode="auto">
            <a:xfrm>
              <a:off x="4594" y="71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6" name="Oval 128"/>
            <p:cNvSpPr>
              <a:spLocks noChangeArrowheads="1"/>
            </p:cNvSpPr>
            <p:nvPr/>
          </p:nvSpPr>
          <p:spPr bwMode="auto">
            <a:xfrm>
              <a:off x="5158" y="71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7" name="Oval 129"/>
            <p:cNvSpPr>
              <a:spLocks noChangeArrowheads="1"/>
            </p:cNvSpPr>
            <p:nvPr/>
          </p:nvSpPr>
          <p:spPr bwMode="auto">
            <a:xfrm>
              <a:off x="4894" y="66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8" name="Oval 130"/>
            <p:cNvSpPr>
              <a:spLocks noChangeArrowheads="1"/>
            </p:cNvSpPr>
            <p:nvPr/>
          </p:nvSpPr>
          <p:spPr bwMode="auto">
            <a:xfrm>
              <a:off x="5930" y="66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39" name="Oval 131"/>
            <p:cNvSpPr>
              <a:spLocks noChangeArrowheads="1"/>
            </p:cNvSpPr>
            <p:nvPr/>
          </p:nvSpPr>
          <p:spPr bwMode="auto">
            <a:xfrm>
              <a:off x="5558" y="71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0" name="Oval 132"/>
            <p:cNvSpPr>
              <a:spLocks noChangeArrowheads="1"/>
            </p:cNvSpPr>
            <p:nvPr/>
          </p:nvSpPr>
          <p:spPr bwMode="auto">
            <a:xfrm>
              <a:off x="5785" y="71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1" name="Oval 133"/>
            <p:cNvSpPr>
              <a:spLocks noChangeArrowheads="1"/>
            </p:cNvSpPr>
            <p:nvPr/>
          </p:nvSpPr>
          <p:spPr bwMode="auto">
            <a:xfrm>
              <a:off x="5367" y="71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2" name="Oval 134"/>
            <p:cNvSpPr>
              <a:spLocks noChangeArrowheads="1"/>
            </p:cNvSpPr>
            <p:nvPr/>
          </p:nvSpPr>
          <p:spPr bwMode="auto">
            <a:xfrm>
              <a:off x="6149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3" name="Oval 135"/>
            <p:cNvSpPr>
              <a:spLocks noChangeArrowheads="1"/>
            </p:cNvSpPr>
            <p:nvPr/>
          </p:nvSpPr>
          <p:spPr bwMode="auto">
            <a:xfrm>
              <a:off x="6104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4" name="Oval 136"/>
            <p:cNvSpPr>
              <a:spLocks noChangeArrowheads="1"/>
            </p:cNvSpPr>
            <p:nvPr/>
          </p:nvSpPr>
          <p:spPr bwMode="auto">
            <a:xfrm>
              <a:off x="6540" y="68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5" name="Oval 137"/>
            <p:cNvSpPr>
              <a:spLocks noChangeArrowheads="1"/>
            </p:cNvSpPr>
            <p:nvPr/>
          </p:nvSpPr>
          <p:spPr bwMode="auto">
            <a:xfrm>
              <a:off x="6031" y="70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6" name="Oval 138"/>
            <p:cNvSpPr>
              <a:spLocks noChangeArrowheads="1"/>
            </p:cNvSpPr>
            <p:nvPr/>
          </p:nvSpPr>
          <p:spPr bwMode="auto">
            <a:xfrm>
              <a:off x="6631" y="69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7" name="Oval 139"/>
            <p:cNvSpPr>
              <a:spLocks noChangeArrowheads="1"/>
            </p:cNvSpPr>
            <p:nvPr/>
          </p:nvSpPr>
          <p:spPr bwMode="auto">
            <a:xfrm>
              <a:off x="6322" y="67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8" name="Oval 140"/>
            <p:cNvSpPr>
              <a:spLocks noChangeArrowheads="1"/>
            </p:cNvSpPr>
            <p:nvPr/>
          </p:nvSpPr>
          <p:spPr bwMode="auto">
            <a:xfrm>
              <a:off x="6322" y="71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49" name="Oval 141"/>
            <p:cNvSpPr>
              <a:spLocks noChangeArrowheads="1"/>
            </p:cNvSpPr>
            <p:nvPr/>
          </p:nvSpPr>
          <p:spPr bwMode="auto">
            <a:xfrm>
              <a:off x="7058" y="68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0" name="Oval 142"/>
            <p:cNvSpPr>
              <a:spLocks noChangeArrowheads="1"/>
            </p:cNvSpPr>
            <p:nvPr/>
          </p:nvSpPr>
          <p:spPr bwMode="auto">
            <a:xfrm>
              <a:off x="6876" y="70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1" name="Oval 143"/>
            <p:cNvSpPr>
              <a:spLocks noChangeArrowheads="1"/>
            </p:cNvSpPr>
            <p:nvPr/>
          </p:nvSpPr>
          <p:spPr bwMode="auto">
            <a:xfrm>
              <a:off x="6712" y="67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2" name="Oval 144"/>
            <p:cNvSpPr>
              <a:spLocks noChangeArrowheads="1"/>
            </p:cNvSpPr>
            <p:nvPr/>
          </p:nvSpPr>
          <p:spPr bwMode="auto">
            <a:xfrm>
              <a:off x="7141" y="69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3" name="Oval 145"/>
            <p:cNvSpPr>
              <a:spLocks noChangeArrowheads="1"/>
            </p:cNvSpPr>
            <p:nvPr/>
          </p:nvSpPr>
          <p:spPr bwMode="auto">
            <a:xfrm>
              <a:off x="6595" y="71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4" name="Oval 146"/>
            <p:cNvSpPr>
              <a:spLocks noChangeArrowheads="1"/>
            </p:cNvSpPr>
            <p:nvPr/>
          </p:nvSpPr>
          <p:spPr bwMode="auto">
            <a:xfrm>
              <a:off x="6422" y="691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5" name="Oval 147"/>
            <p:cNvSpPr>
              <a:spLocks noChangeArrowheads="1"/>
            </p:cNvSpPr>
            <p:nvPr/>
          </p:nvSpPr>
          <p:spPr bwMode="auto">
            <a:xfrm>
              <a:off x="6867" y="69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6" name="Oval 148"/>
            <p:cNvSpPr>
              <a:spLocks noChangeArrowheads="1"/>
            </p:cNvSpPr>
            <p:nvPr/>
          </p:nvSpPr>
          <p:spPr bwMode="auto">
            <a:xfrm>
              <a:off x="6940" y="669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7" name="Oval 149"/>
            <p:cNvSpPr>
              <a:spLocks noChangeArrowheads="1"/>
            </p:cNvSpPr>
            <p:nvPr/>
          </p:nvSpPr>
          <p:spPr bwMode="auto">
            <a:xfrm>
              <a:off x="7095" y="71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8" name="Oval 150"/>
            <p:cNvSpPr>
              <a:spLocks noChangeArrowheads="1"/>
            </p:cNvSpPr>
            <p:nvPr/>
          </p:nvSpPr>
          <p:spPr bwMode="auto">
            <a:xfrm>
              <a:off x="6222" y="69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59" name="Oval 151"/>
            <p:cNvSpPr>
              <a:spLocks noChangeArrowheads="1"/>
            </p:cNvSpPr>
            <p:nvPr/>
          </p:nvSpPr>
          <p:spPr bwMode="auto">
            <a:xfrm>
              <a:off x="6504" y="669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0" name="Oval 152"/>
            <p:cNvSpPr>
              <a:spLocks noChangeArrowheads="1"/>
            </p:cNvSpPr>
            <p:nvPr/>
          </p:nvSpPr>
          <p:spPr bwMode="auto">
            <a:xfrm>
              <a:off x="6749" y="71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1" name="Oval 153"/>
            <p:cNvSpPr>
              <a:spLocks noChangeArrowheads="1"/>
            </p:cNvSpPr>
            <p:nvPr/>
          </p:nvSpPr>
          <p:spPr bwMode="auto">
            <a:xfrm>
              <a:off x="6158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2" name="Oval 154"/>
            <p:cNvSpPr>
              <a:spLocks noChangeArrowheads="1"/>
            </p:cNvSpPr>
            <p:nvPr/>
          </p:nvSpPr>
          <p:spPr bwMode="auto">
            <a:xfrm>
              <a:off x="6821" y="66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3" name="Oval 155"/>
            <p:cNvSpPr>
              <a:spLocks noChangeArrowheads="1"/>
            </p:cNvSpPr>
            <p:nvPr/>
          </p:nvSpPr>
          <p:spPr bwMode="auto">
            <a:xfrm>
              <a:off x="6485" y="70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4" name="Oval 156"/>
            <p:cNvSpPr>
              <a:spLocks noChangeArrowheads="1"/>
            </p:cNvSpPr>
            <p:nvPr/>
          </p:nvSpPr>
          <p:spPr bwMode="auto">
            <a:xfrm>
              <a:off x="7185" y="66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5" name="Oval 157"/>
            <p:cNvSpPr>
              <a:spLocks noChangeArrowheads="1"/>
            </p:cNvSpPr>
            <p:nvPr/>
          </p:nvSpPr>
          <p:spPr bwMode="auto">
            <a:xfrm>
              <a:off x="7367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6" name="Oval 158"/>
            <p:cNvSpPr>
              <a:spLocks noChangeArrowheads="1"/>
            </p:cNvSpPr>
            <p:nvPr/>
          </p:nvSpPr>
          <p:spPr bwMode="auto">
            <a:xfrm>
              <a:off x="7258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7" name="Oval 159"/>
            <p:cNvSpPr>
              <a:spLocks noChangeArrowheads="1"/>
            </p:cNvSpPr>
            <p:nvPr/>
          </p:nvSpPr>
          <p:spPr bwMode="auto">
            <a:xfrm>
              <a:off x="7294" y="70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8" name="Oval 160"/>
            <p:cNvSpPr>
              <a:spLocks noChangeArrowheads="1"/>
            </p:cNvSpPr>
            <p:nvPr/>
          </p:nvSpPr>
          <p:spPr bwMode="auto">
            <a:xfrm>
              <a:off x="5267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69" name="Oval 161"/>
            <p:cNvSpPr>
              <a:spLocks noChangeArrowheads="1"/>
            </p:cNvSpPr>
            <p:nvPr/>
          </p:nvSpPr>
          <p:spPr bwMode="auto">
            <a:xfrm>
              <a:off x="5585" y="67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70" name="Oval 162"/>
            <p:cNvSpPr>
              <a:spLocks noChangeArrowheads="1"/>
            </p:cNvSpPr>
            <p:nvPr/>
          </p:nvSpPr>
          <p:spPr bwMode="auto">
            <a:xfrm>
              <a:off x="4149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671" name="Oval 163"/>
            <p:cNvSpPr>
              <a:spLocks noChangeArrowheads="1"/>
            </p:cNvSpPr>
            <p:nvPr/>
          </p:nvSpPr>
          <p:spPr bwMode="auto">
            <a:xfrm>
              <a:off x="3203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630" name="Group 299"/>
          <p:cNvGrpSpPr>
            <a:grpSpLocks/>
          </p:cNvGrpSpPr>
          <p:nvPr/>
        </p:nvGrpSpPr>
        <p:grpSpPr bwMode="auto">
          <a:xfrm>
            <a:off x="2778126" y="2290764"/>
            <a:ext cx="5834063" cy="598487"/>
            <a:chOff x="980" y="6626"/>
            <a:chExt cx="6483" cy="674"/>
          </a:xfrm>
        </p:grpSpPr>
        <p:sp>
          <p:nvSpPr>
            <p:cNvPr id="85446" name="Line 300"/>
            <p:cNvSpPr>
              <a:spLocks noChangeShapeType="1"/>
            </p:cNvSpPr>
            <p:nvPr/>
          </p:nvSpPr>
          <p:spPr bwMode="auto">
            <a:xfrm flipV="1">
              <a:off x="980" y="6626"/>
              <a:ext cx="6419" cy="1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447" name="Line 301"/>
            <p:cNvSpPr>
              <a:spLocks noChangeShapeType="1"/>
            </p:cNvSpPr>
            <p:nvPr/>
          </p:nvSpPr>
          <p:spPr bwMode="auto">
            <a:xfrm flipV="1">
              <a:off x="980" y="7299"/>
              <a:ext cx="6419" cy="1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448" name="Oval 302"/>
            <p:cNvSpPr>
              <a:spLocks noChangeArrowheads="1"/>
            </p:cNvSpPr>
            <p:nvPr/>
          </p:nvSpPr>
          <p:spPr bwMode="auto">
            <a:xfrm>
              <a:off x="1113" y="66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49" name="Oval 303"/>
            <p:cNvSpPr>
              <a:spLocks noChangeArrowheads="1"/>
            </p:cNvSpPr>
            <p:nvPr/>
          </p:nvSpPr>
          <p:spPr bwMode="auto">
            <a:xfrm>
              <a:off x="1585" y="68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0" name="Oval 304"/>
            <p:cNvSpPr>
              <a:spLocks noChangeArrowheads="1"/>
            </p:cNvSpPr>
            <p:nvPr/>
          </p:nvSpPr>
          <p:spPr bwMode="auto">
            <a:xfrm>
              <a:off x="1212" y="69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1" name="Oval 305"/>
            <p:cNvSpPr>
              <a:spLocks noChangeArrowheads="1"/>
            </p:cNvSpPr>
            <p:nvPr/>
          </p:nvSpPr>
          <p:spPr bwMode="auto">
            <a:xfrm>
              <a:off x="1366" y="67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2" name="Oval 306"/>
            <p:cNvSpPr>
              <a:spLocks noChangeArrowheads="1"/>
            </p:cNvSpPr>
            <p:nvPr/>
          </p:nvSpPr>
          <p:spPr bwMode="auto">
            <a:xfrm>
              <a:off x="1557" y="70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3" name="Oval 307"/>
            <p:cNvSpPr>
              <a:spLocks noChangeArrowheads="1"/>
            </p:cNvSpPr>
            <p:nvPr/>
          </p:nvSpPr>
          <p:spPr bwMode="auto">
            <a:xfrm>
              <a:off x="1366" y="69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4" name="Oval 308"/>
            <p:cNvSpPr>
              <a:spLocks noChangeArrowheads="1"/>
            </p:cNvSpPr>
            <p:nvPr/>
          </p:nvSpPr>
          <p:spPr bwMode="auto">
            <a:xfrm>
              <a:off x="1276" y="71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5" name="Oval 309"/>
            <p:cNvSpPr>
              <a:spLocks noChangeArrowheads="1"/>
            </p:cNvSpPr>
            <p:nvPr/>
          </p:nvSpPr>
          <p:spPr bwMode="auto">
            <a:xfrm>
              <a:off x="2085" y="69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6" name="Oval 310"/>
            <p:cNvSpPr>
              <a:spLocks noChangeArrowheads="1"/>
            </p:cNvSpPr>
            <p:nvPr/>
          </p:nvSpPr>
          <p:spPr bwMode="auto">
            <a:xfrm>
              <a:off x="1858" y="67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7" name="Oval 311"/>
            <p:cNvSpPr>
              <a:spLocks noChangeArrowheads="1"/>
            </p:cNvSpPr>
            <p:nvPr/>
          </p:nvSpPr>
          <p:spPr bwMode="auto">
            <a:xfrm>
              <a:off x="1867" y="702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8" name="Oval 312"/>
            <p:cNvSpPr>
              <a:spLocks noChangeArrowheads="1"/>
            </p:cNvSpPr>
            <p:nvPr/>
          </p:nvSpPr>
          <p:spPr bwMode="auto">
            <a:xfrm>
              <a:off x="2658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59" name="Oval 313"/>
            <p:cNvSpPr>
              <a:spLocks noChangeArrowheads="1"/>
            </p:cNvSpPr>
            <p:nvPr/>
          </p:nvSpPr>
          <p:spPr bwMode="auto">
            <a:xfrm>
              <a:off x="2349" y="67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0" name="Oval 314"/>
            <p:cNvSpPr>
              <a:spLocks noChangeArrowheads="1"/>
            </p:cNvSpPr>
            <p:nvPr/>
          </p:nvSpPr>
          <p:spPr bwMode="auto">
            <a:xfrm>
              <a:off x="2349" y="70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1" name="Oval 315"/>
            <p:cNvSpPr>
              <a:spLocks noChangeArrowheads="1"/>
            </p:cNvSpPr>
            <p:nvPr/>
          </p:nvSpPr>
          <p:spPr bwMode="auto">
            <a:xfrm>
              <a:off x="3331" y="70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2" name="Oval 316"/>
            <p:cNvSpPr>
              <a:spLocks noChangeArrowheads="1"/>
            </p:cNvSpPr>
            <p:nvPr/>
          </p:nvSpPr>
          <p:spPr bwMode="auto">
            <a:xfrm>
              <a:off x="3085" y="68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3" name="Oval 317"/>
            <p:cNvSpPr>
              <a:spLocks noChangeArrowheads="1"/>
            </p:cNvSpPr>
            <p:nvPr/>
          </p:nvSpPr>
          <p:spPr bwMode="auto">
            <a:xfrm>
              <a:off x="2903" y="70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4" name="Oval 318"/>
            <p:cNvSpPr>
              <a:spLocks noChangeArrowheads="1"/>
            </p:cNvSpPr>
            <p:nvPr/>
          </p:nvSpPr>
          <p:spPr bwMode="auto">
            <a:xfrm>
              <a:off x="2739" y="67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5" name="Oval 319"/>
            <p:cNvSpPr>
              <a:spLocks noChangeArrowheads="1"/>
            </p:cNvSpPr>
            <p:nvPr/>
          </p:nvSpPr>
          <p:spPr bwMode="auto">
            <a:xfrm>
              <a:off x="3685" y="67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6" name="Oval 320"/>
            <p:cNvSpPr>
              <a:spLocks noChangeArrowheads="1"/>
            </p:cNvSpPr>
            <p:nvPr/>
          </p:nvSpPr>
          <p:spPr bwMode="auto">
            <a:xfrm>
              <a:off x="4239" y="68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7" name="Oval 321"/>
            <p:cNvSpPr>
              <a:spLocks noChangeArrowheads="1"/>
            </p:cNvSpPr>
            <p:nvPr/>
          </p:nvSpPr>
          <p:spPr bwMode="auto">
            <a:xfrm>
              <a:off x="4058" y="70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8" name="Oval 322"/>
            <p:cNvSpPr>
              <a:spLocks noChangeArrowheads="1"/>
            </p:cNvSpPr>
            <p:nvPr/>
          </p:nvSpPr>
          <p:spPr bwMode="auto">
            <a:xfrm>
              <a:off x="3577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69" name="Oval 323"/>
            <p:cNvSpPr>
              <a:spLocks noChangeArrowheads="1"/>
            </p:cNvSpPr>
            <p:nvPr/>
          </p:nvSpPr>
          <p:spPr bwMode="auto">
            <a:xfrm>
              <a:off x="3377" y="67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0" name="Oval 324"/>
            <p:cNvSpPr>
              <a:spLocks noChangeArrowheads="1"/>
            </p:cNvSpPr>
            <p:nvPr/>
          </p:nvSpPr>
          <p:spPr bwMode="auto">
            <a:xfrm>
              <a:off x="3168" y="69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1" name="Oval 325"/>
            <p:cNvSpPr>
              <a:spLocks noChangeArrowheads="1"/>
            </p:cNvSpPr>
            <p:nvPr/>
          </p:nvSpPr>
          <p:spPr bwMode="auto">
            <a:xfrm>
              <a:off x="2622" y="71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2" name="Oval 326"/>
            <p:cNvSpPr>
              <a:spLocks noChangeArrowheads="1"/>
            </p:cNvSpPr>
            <p:nvPr/>
          </p:nvSpPr>
          <p:spPr bwMode="auto">
            <a:xfrm>
              <a:off x="2085" y="67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3" name="Oval 327"/>
            <p:cNvSpPr>
              <a:spLocks noChangeArrowheads="1"/>
            </p:cNvSpPr>
            <p:nvPr/>
          </p:nvSpPr>
          <p:spPr bwMode="auto">
            <a:xfrm>
              <a:off x="2003" y="71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4" name="Oval 328"/>
            <p:cNvSpPr>
              <a:spLocks noChangeArrowheads="1"/>
            </p:cNvSpPr>
            <p:nvPr/>
          </p:nvSpPr>
          <p:spPr bwMode="auto">
            <a:xfrm>
              <a:off x="2449" y="68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5" name="Oval 329"/>
            <p:cNvSpPr>
              <a:spLocks noChangeArrowheads="1"/>
            </p:cNvSpPr>
            <p:nvPr/>
          </p:nvSpPr>
          <p:spPr bwMode="auto">
            <a:xfrm>
              <a:off x="1058" y="7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6" name="Oval 330"/>
            <p:cNvSpPr>
              <a:spLocks noChangeArrowheads="1"/>
            </p:cNvSpPr>
            <p:nvPr/>
          </p:nvSpPr>
          <p:spPr bwMode="auto">
            <a:xfrm>
              <a:off x="2894" y="68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7" name="Oval 331"/>
            <p:cNvSpPr>
              <a:spLocks noChangeArrowheads="1"/>
            </p:cNvSpPr>
            <p:nvPr/>
          </p:nvSpPr>
          <p:spPr bwMode="auto">
            <a:xfrm>
              <a:off x="2967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8" name="Oval 332"/>
            <p:cNvSpPr>
              <a:spLocks noChangeArrowheads="1"/>
            </p:cNvSpPr>
            <p:nvPr/>
          </p:nvSpPr>
          <p:spPr bwMode="auto">
            <a:xfrm>
              <a:off x="3122" y="71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79" name="Oval 333"/>
            <p:cNvSpPr>
              <a:spLocks noChangeArrowheads="1"/>
            </p:cNvSpPr>
            <p:nvPr/>
          </p:nvSpPr>
          <p:spPr bwMode="auto">
            <a:xfrm>
              <a:off x="3367" y="68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0" name="Oval 334"/>
            <p:cNvSpPr>
              <a:spLocks noChangeArrowheads="1"/>
            </p:cNvSpPr>
            <p:nvPr/>
          </p:nvSpPr>
          <p:spPr bwMode="auto">
            <a:xfrm>
              <a:off x="3658" y="71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1" name="Oval 335"/>
            <p:cNvSpPr>
              <a:spLocks noChangeArrowheads="1"/>
            </p:cNvSpPr>
            <p:nvPr/>
          </p:nvSpPr>
          <p:spPr bwMode="auto">
            <a:xfrm>
              <a:off x="3831" y="69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2" name="Oval 336"/>
            <p:cNvSpPr>
              <a:spLocks noChangeArrowheads="1"/>
            </p:cNvSpPr>
            <p:nvPr/>
          </p:nvSpPr>
          <p:spPr bwMode="auto">
            <a:xfrm>
              <a:off x="4012" y="67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3" name="Oval 337"/>
            <p:cNvSpPr>
              <a:spLocks noChangeArrowheads="1"/>
            </p:cNvSpPr>
            <p:nvPr/>
          </p:nvSpPr>
          <p:spPr bwMode="auto">
            <a:xfrm>
              <a:off x="1722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4" name="Oval 338"/>
            <p:cNvSpPr>
              <a:spLocks noChangeArrowheads="1"/>
            </p:cNvSpPr>
            <p:nvPr/>
          </p:nvSpPr>
          <p:spPr bwMode="auto">
            <a:xfrm>
              <a:off x="1731" y="7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5" name="Oval 339"/>
            <p:cNvSpPr>
              <a:spLocks noChangeArrowheads="1"/>
            </p:cNvSpPr>
            <p:nvPr/>
          </p:nvSpPr>
          <p:spPr bwMode="auto">
            <a:xfrm>
              <a:off x="1685" y="66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6" name="Oval 340"/>
            <p:cNvSpPr>
              <a:spLocks noChangeArrowheads="1"/>
            </p:cNvSpPr>
            <p:nvPr/>
          </p:nvSpPr>
          <p:spPr bwMode="auto">
            <a:xfrm>
              <a:off x="2249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7" name="Oval 341"/>
            <p:cNvSpPr>
              <a:spLocks noChangeArrowheads="1"/>
            </p:cNvSpPr>
            <p:nvPr/>
          </p:nvSpPr>
          <p:spPr bwMode="auto">
            <a:xfrm>
              <a:off x="4267" y="672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8" name="Oval 342"/>
            <p:cNvSpPr>
              <a:spLocks noChangeArrowheads="1"/>
            </p:cNvSpPr>
            <p:nvPr/>
          </p:nvSpPr>
          <p:spPr bwMode="auto">
            <a:xfrm>
              <a:off x="3849" y="70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89" name="Oval 343"/>
            <p:cNvSpPr>
              <a:spLocks noChangeArrowheads="1"/>
            </p:cNvSpPr>
            <p:nvPr/>
          </p:nvSpPr>
          <p:spPr bwMode="auto">
            <a:xfrm>
              <a:off x="3840" y="67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0" name="Oval 344"/>
            <p:cNvSpPr>
              <a:spLocks noChangeArrowheads="1"/>
            </p:cNvSpPr>
            <p:nvPr/>
          </p:nvSpPr>
          <p:spPr bwMode="auto">
            <a:xfrm>
              <a:off x="3540" y="66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1" name="Oval 345"/>
            <p:cNvSpPr>
              <a:spLocks noChangeArrowheads="1"/>
            </p:cNvSpPr>
            <p:nvPr/>
          </p:nvSpPr>
          <p:spPr bwMode="auto">
            <a:xfrm>
              <a:off x="2531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2" name="Oval 346"/>
            <p:cNvSpPr>
              <a:spLocks noChangeArrowheads="1"/>
            </p:cNvSpPr>
            <p:nvPr/>
          </p:nvSpPr>
          <p:spPr bwMode="auto">
            <a:xfrm>
              <a:off x="1967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3" name="Oval 347"/>
            <p:cNvSpPr>
              <a:spLocks noChangeArrowheads="1"/>
            </p:cNvSpPr>
            <p:nvPr/>
          </p:nvSpPr>
          <p:spPr bwMode="auto">
            <a:xfrm>
              <a:off x="1067" y="686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4" name="Oval 348"/>
            <p:cNvSpPr>
              <a:spLocks noChangeArrowheads="1"/>
            </p:cNvSpPr>
            <p:nvPr/>
          </p:nvSpPr>
          <p:spPr bwMode="auto">
            <a:xfrm>
              <a:off x="2194" y="715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5" name="Oval 349"/>
            <p:cNvSpPr>
              <a:spLocks noChangeArrowheads="1"/>
            </p:cNvSpPr>
            <p:nvPr/>
          </p:nvSpPr>
          <p:spPr bwMode="auto">
            <a:xfrm>
              <a:off x="2776" y="714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6" name="Oval 350"/>
            <p:cNvSpPr>
              <a:spLocks noChangeArrowheads="1"/>
            </p:cNvSpPr>
            <p:nvPr/>
          </p:nvSpPr>
          <p:spPr bwMode="auto">
            <a:xfrm>
              <a:off x="3485" y="707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7" name="Oval 351"/>
            <p:cNvSpPr>
              <a:spLocks noChangeArrowheads="1"/>
            </p:cNvSpPr>
            <p:nvPr/>
          </p:nvSpPr>
          <p:spPr bwMode="auto">
            <a:xfrm>
              <a:off x="3994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8" name="Oval 352"/>
            <p:cNvSpPr>
              <a:spLocks noChangeArrowheads="1"/>
            </p:cNvSpPr>
            <p:nvPr/>
          </p:nvSpPr>
          <p:spPr bwMode="auto">
            <a:xfrm>
              <a:off x="3958" y="714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99" name="Oval 353"/>
            <p:cNvSpPr>
              <a:spLocks noChangeArrowheads="1"/>
            </p:cNvSpPr>
            <p:nvPr/>
          </p:nvSpPr>
          <p:spPr bwMode="auto">
            <a:xfrm>
              <a:off x="4213" y="70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0" name="Oval 354"/>
            <p:cNvSpPr>
              <a:spLocks noChangeArrowheads="1"/>
            </p:cNvSpPr>
            <p:nvPr/>
          </p:nvSpPr>
          <p:spPr bwMode="auto">
            <a:xfrm>
              <a:off x="4167" y="716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1" name="Oval 355"/>
            <p:cNvSpPr>
              <a:spLocks noChangeArrowheads="1"/>
            </p:cNvSpPr>
            <p:nvPr/>
          </p:nvSpPr>
          <p:spPr bwMode="auto">
            <a:xfrm>
              <a:off x="4494" y="67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2" name="Oval 356"/>
            <p:cNvSpPr>
              <a:spLocks noChangeArrowheads="1"/>
            </p:cNvSpPr>
            <p:nvPr/>
          </p:nvSpPr>
          <p:spPr bwMode="auto">
            <a:xfrm>
              <a:off x="5004" y="68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3" name="Oval 357"/>
            <p:cNvSpPr>
              <a:spLocks noChangeArrowheads="1"/>
            </p:cNvSpPr>
            <p:nvPr/>
          </p:nvSpPr>
          <p:spPr bwMode="auto">
            <a:xfrm>
              <a:off x="4695" y="67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4" name="Oval 358"/>
            <p:cNvSpPr>
              <a:spLocks noChangeArrowheads="1"/>
            </p:cNvSpPr>
            <p:nvPr/>
          </p:nvSpPr>
          <p:spPr bwMode="auto">
            <a:xfrm>
              <a:off x="4695" y="70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5" name="Oval 359"/>
            <p:cNvSpPr>
              <a:spLocks noChangeArrowheads="1"/>
            </p:cNvSpPr>
            <p:nvPr/>
          </p:nvSpPr>
          <p:spPr bwMode="auto">
            <a:xfrm>
              <a:off x="5677" y="70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6" name="Oval 360"/>
            <p:cNvSpPr>
              <a:spLocks noChangeArrowheads="1"/>
            </p:cNvSpPr>
            <p:nvPr/>
          </p:nvSpPr>
          <p:spPr bwMode="auto">
            <a:xfrm>
              <a:off x="5431" y="67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7" name="Oval 361"/>
            <p:cNvSpPr>
              <a:spLocks noChangeArrowheads="1"/>
            </p:cNvSpPr>
            <p:nvPr/>
          </p:nvSpPr>
          <p:spPr bwMode="auto">
            <a:xfrm>
              <a:off x="5249" y="70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8" name="Oval 362"/>
            <p:cNvSpPr>
              <a:spLocks noChangeArrowheads="1"/>
            </p:cNvSpPr>
            <p:nvPr/>
          </p:nvSpPr>
          <p:spPr bwMode="auto">
            <a:xfrm>
              <a:off x="5085" y="67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09" name="Oval 363"/>
            <p:cNvSpPr>
              <a:spLocks noChangeArrowheads="1"/>
            </p:cNvSpPr>
            <p:nvPr/>
          </p:nvSpPr>
          <p:spPr bwMode="auto">
            <a:xfrm>
              <a:off x="5923" y="68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0" name="Oval 364"/>
            <p:cNvSpPr>
              <a:spLocks noChangeArrowheads="1"/>
            </p:cNvSpPr>
            <p:nvPr/>
          </p:nvSpPr>
          <p:spPr bwMode="auto">
            <a:xfrm>
              <a:off x="5723" y="668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1" name="Oval 365"/>
            <p:cNvSpPr>
              <a:spLocks noChangeArrowheads="1"/>
            </p:cNvSpPr>
            <p:nvPr/>
          </p:nvSpPr>
          <p:spPr bwMode="auto">
            <a:xfrm>
              <a:off x="5514" y="69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2" name="Oval 366"/>
            <p:cNvSpPr>
              <a:spLocks noChangeArrowheads="1"/>
            </p:cNvSpPr>
            <p:nvPr/>
          </p:nvSpPr>
          <p:spPr bwMode="auto">
            <a:xfrm>
              <a:off x="4968" y="70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3" name="Oval 367"/>
            <p:cNvSpPr>
              <a:spLocks noChangeArrowheads="1"/>
            </p:cNvSpPr>
            <p:nvPr/>
          </p:nvSpPr>
          <p:spPr bwMode="auto">
            <a:xfrm>
              <a:off x="4795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4" name="Oval 368"/>
            <p:cNvSpPr>
              <a:spLocks noChangeArrowheads="1"/>
            </p:cNvSpPr>
            <p:nvPr/>
          </p:nvSpPr>
          <p:spPr bwMode="auto">
            <a:xfrm>
              <a:off x="5240" y="68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5" name="Oval 369"/>
            <p:cNvSpPr>
              <a:spLocks noChangeArrowheads="1"/>
            </p:cNvSpPr>
            <p:nvPr/>
          </p:nvSpPr>
          <p:spPr bwMode="auto">
            <a:xfrm>
              <a:off x="5468" y="70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6" name="Oval 370"/>
            <p:cNvSpPr>
              <a:spLocks noChangeArrowheads="1"/>
            </p:cNvSpPr>
            <p:nvPr/>
          </p:nvSpPr>
          <p:spPr bwMode="auto">
            <a:xfrm>
              <a:off x="5713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7" name="Oval 371"/>
            <p:cNvSpPr>
              <a:spLocks noChangeArrowheads="1"/>
            </p:cNvSpPr>
            <p:nvPr/>
          </p:nvSpPr>
          <p:spPr bwMode="auto">
            <a:xfrm>
              <a:off x="4595" y="68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8" name="Oval 372"/>
            <p:cNvSpPr>
              <a:spLocks noChangeArrowheads="1"/>
            </p:cNvSpPr>
            <p:nvPr/>
          </p:nvSpPr>
          <p:spPr bwMode="auto">
            <a:xfrm>
              <a:off x="5831" y="702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19" name="Oval 373"/>
            <p:cNvSpPr>
              <a:spLocks noChangeArrowheads="1"/>
            </p:cNvSpPr>
            <p:nvPr/>
          </p:nvSpPr>
          <p:spPr bwMode="auto">
            <a:xfrm>
              <a:off x="4413" y="690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0" name="Oval 374"/>
            <p:cNvSpPr>
              <a:spLocks noChangeArrowheads="1"/>
            </p:cNvSpPr>
            <p:nvPr/>
          </p:nvSpPr>
          <p:spPr bwMode="auto">
            <a:xfrm>
              <a:off x="4404" y="709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1" name="Oval 375"/>
            <p:cNvSpPr>
              <a:spLocks noChangeArrowheads="1"/>
            </p:cNvSpPr>
            <p:nvPr/>
          </p:nvSpPr>
          <p:spPr bwMode="auto">
            <a:xfrm>
              <a:off x="4850" y="7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2" name="Oval 376"/>
            <p:cNvSpPr>
              <a:spLocks noChangeArrowheads="1"/>
            </p:cNvSpPr>
            <p:nvPr/>
          </p:nvSpPr>
          <p:spPr bwMode="auto">
            <a:xfrm>
              <a:off x="4594" y="71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3" name="Oval 377"/>
            <p:cNvSpPr>
              <a:spLocks noChangeArrowheads="1"/>
            </p:cNvSpPr>
            <p:nvPr/>
          </p:nvSpPr>
          <p:spPr bwMode="auto">
            <a:xfrm>
              <a:off x="5158" y="71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4" name="Oval 378"/>
            <p:cNvSpPr>
              <a:spLocks noChangeArrowheads="1"/>
            </p:cNvSpPr>
            <p:nvPr/>
          </p:nvSpPr>
          <p:spPr bwMode="auto">
            <a:xfrm>
              <a:off x="4894" y="66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5" name="Oval 379"/>
            <p:cNvSpPr>
              <a:spLocks noChangeArrowheads="1"/>
            </p:cNvSpPr>
            <p:nvPr/>
          </p:nvSpPr>
          <p:spPr bwMode="auto">
            <a:xfrm>
              <a:off x="5930" y="66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6" name="Oval 380"/>
            <p:cNvSpPr>
              <a:spLocks noChangeArrowheads="1"/>
            </p:cNvSpPr>
            <p:nvPr/>
          </p:nvSpPr>
          <p:spPr bwMode="auto">
            <a:xfrm>
              <a:off x="5558" y="71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7" name="Oval 381"/>
            <p:cNvSpPr>
              <a:spLocks noChangeArrowheads="1"/>
            </p:cNvSpPr>
            <p:nvPr/>
          </p:nvSpPr>
          <p:spPr bwMode="auto">
            <a:xfrm>
              <a:off x="5785" y="71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8" name="Oval 382"/>
            <p:cNvSpPr>
              <a:spLocks noChangeArrowheads="1"/>
            </p:cNvSpPr>
            <p:nvPr/>
          </p:nvSpPr>
          <p:spPr bwMode="auto">
            <a:xfrm>
              <a:off x="5367" y="71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29" name="Oval 383"/>
            <p:cNvSpPr>
              <a:spLocks noChangeArrowheads="1"/>
            </p:cNvSpPr>
            <p:nvPr/>
          </p:nvSpPr>
          <p:spPr bwMode="auto">
            <a:xfrm>
              <a:off x="6149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0" name="Oval 384"/>
            <p:cNvSpPr>
              <a:spLocks noChangeArrowheads="1"/>
            </p:cNvSpPr>
            <p:nvPr/>
          </p:nvSpPr>
          <p:spPr bwMode="auto">
            <a:xfrm>
              <a:off x="6104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1" name="Oval 385"/>
            <p:cNvSpPr>
              <a:spLocks noChangeArrowheads="1"/>
            </p:cNvSpPr>
            <p:nvPr/>
          </p:nvSpPr>
          <p:spPr bwMode="auto">
            <a:xfrm>
              <a:off x="6540" y="68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2" name="Oval 386"/>
            <p:cNvSpPr>
              <a:spLocks noChangeArrowheads="1"/>
            </p:cNvSpPr>
            <p:nvPr/>
          </p:nvSpPr>
          <p:spPr bwMode="auto">
            <a:xfrm>
              <a:off x="6031" y="70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3" name="Oval 387"/>
            <p:cNvSpPr>
              <a:spLocks noChangeArrowheads="1"/>
            </p:cNvSpPr>
            <p:nvPr/>
          </p:nvSpPr>
          <p:spPr bwMode="auto">
            <a:xfrm>
              <a:off x="6631" y="69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4" name="Oval 388"/>
            <p:cNvSpPr>
              <a:spLocks noChangeArrowheads="1"/>
            </p:cNvSpPr>
            <p:nvPr/>
          </p:nvSpPr>
          <p:spPr bwMode="auto">
            <a:xfrm>
              <a:off x="6322" y="67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5" name="Oval 389"/>
            <p:cNvSpPr>
              <a:spLocks noChangeArrowheads="1"/>
            </p:cNvSpPr>
            <p:nvPr/>
          </p:nvSpPr>
          <p:spPr bwMode="auto">
            <a:xfrm>
              <a:off x="6322" y="71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6" name="Oval 390"/>
            <p:cNvSpPr>
              <a:spLocks noChangeArrowheads="1"/>
            </p:cNvSpPr>
            <p:nvPr/>
          </p:nvSpPr>
          <p:spPr bwMode="auto">
            <a:xfrm>
              <a:off x="7058" y="68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7" name="Oval 391"/>
            <p:cNvSpPr>
              <a:spLocks noChangeArrowheads="1"/>
            </p:cNvSpPr>
            <p:nvPr/>
          </p:nvSpPr>
          <p:spPr bwMode="auto">
            <a:xfrm>
              <a:off x="6876" y="70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8" name="Oval 392"/>
            <p:cNvSpPr>
              <a:spLocks noChangeArrowheads="1"/>
            </p:cNvSpPr>
            <p:nvPr/>
          </p:nvSpPr>
          <p:spPr bwMode="auto">
            <a:xfrm>
              <a:off x="6712" y="67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39" name="Oval 393"/>
            <p:cNvSpPr>
              <a:spLocks noChangeArrowheads="1"/>
            </p:cNvSpPr>
            <p:nvPr/>
          </p:nvSpPr>
          <p:spPr bwMode="auto">
            <a:xfrm>
              <a:off x="7141" y="69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0" name="Oval 394"/>
            <p:cNvSpPr>
              <a:spLocks noChangeArrowheads="1"/>
            </p:cNvSpPr>
            <p:nvPr/>
          </p:nvSpPr>
          <p:spPr bwMode="auto">
            <a:xfrm>
              <a:off x="6595" y="71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1" name="Oval 395"/>
            <p:cNvSpPr>
              <a:spLocks noChangeArrowheads="1"/>
            </p:cNvSpPr>
            <p:nvPr/>
          </p:nvSpPr>
          <p:spPr bwMode="auto">
            <a:xfrm>
              <a:off x="6422" y="691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2" name="Oval 396"/>
            <p:cNvSpPr>
              <a:spLocks noChangeArrowheads="1"/>
            </p:cNvSpPr>
            <p:nvPr/>
          </p:nvSpPr>
          <p:spPr bwMode="auto">
            <a:xfrm>
              <a:off x="6867" y="69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3" name="Oval 397"/>
            <p:cNvSpPr>
              <a:spLocks noChangeArrowheads="1"/>
            </p:cNvSpPr>
            <p:nvPr/>
          </p:nvSpPr>
          <p:spPr bwMode="auto">
            <a:xfrm>
              <a:off x="6940" y="66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4" name="Oval 398"/>
            <p:cNvSpPr>
              <a:spLocks noChangeArrowheads="1"/>
            </p:cNvSpPr>
            <p:nvPr/>
          </p:nvSpPr>
          <p:spPr bwMode="auto">
            <a:xfrm>
              <a:off x="7095" y="71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5" name="Oval 399"/>
            <p:cNvSpPr>
              <a:spLocks noChangeArrowheads="1"/>
            </p:cNvSpPr>
            <p:nvPr/>
          </p:nvSpPr>
          <p:spPr bwMode="auto">
            <a:xfrm>
              <a:off x="6222" y="69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6" name="Oval 400"/>
            <p:cNvSpPr>
              <a:spLocks noChangeArrowheads="1"/>
            </p:cNvSpPr>
            <p:nvPr/>
          </p:nvSpPr>
          <p:spPr bwMode="auto">
            <a:xfrm>
              <a:off x="6504" y="66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7" name="Oval 401"/>
            <p:cNvSpPr>
              <a:spLocks noChangeArrowheads="1"/>
            </p:cNvSpPr>
            <p:nvPr/>
          </p:nvSpPr>
          <p:spPr bwMode="auto">
            <a:xfrm>
              <a:off x="6749" y="71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8" name="Oval 402"/>
            <p:cNvSpPr>
              <a:spLocks noChangeArrowheads="1"/>
            </p:cNvSpPr>
            <p:nvPr/>
          </p:nvSpPr>
          <p:spPr bwMode="auto">
            <a:xfrm>
              <a:off x="6158" y="71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49" name="Oval 403"/>
            <p:cNvSpPr>
              <a:spLocks noChangeArrowheads="1"/>
            </p:cNvSpPr>
            <p:nvPr/>
          </p:nvSpPr>
          <p:spPr bwMode="auto">
            <a:xfrm>
              <a:off x="6821" y="66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0" name="Oval 404"/>
            <p:cNvSpPr>
              <a:spLocks noChangeArrowheads="1"/>
            </p:cNvSpPr>
            <p:nvPr/>
          </p:nvSpPr>
          <p:spPr bwMode="auto">
            <a:xfrm>
              <a:off x="6485" y="70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1" name="Oval 405"/>
            <p:cNvSpPr>
              <a:spLocks noChangeArrowheads="1"/>
            </p:cNvSpPr>
            <p:nvPr/>
          </p:nvSpPr>
          <p:spPr bwMode="auto">
            <a:xfrm>
              <a:off x="7185" y="66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2" name="Oval 406"/>
            <p:cNvSpPr>
              <a:spLocks noChangeArrowheads="1"/>
            </p:cNvSpPr>
            <p:nvPr/>
          </p:nvSpPr>
          <p:spPr bwMode="auto">
            <a:xfrm>
              <a:off x="7367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3" name="Oval 407"/>
            <p:cNvSpPr>
              <a:spLocks noChangeArrowheads="1"/>
            </p:cNvSpPr>
            <p:nvPr/>
          </p:nvSpPr>
          <p:spPr bwMode="auto">
            <a:xfrm>
              <a:off x="7258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4" name="Oval 408"/>
            <p:cNvSpPr>
              <a:spLocks noChangeArrowheads="1"/>
            </p:cNvSpPr>
            <p:nvPr/>
          </p:nvSpPr>
          <p:spPr bwMode="auto">
            <a:xfrm>
              <a:off x="7294" y="70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5" name="Oval 409"/>
            <p:cNvSpPr>
              <a:spLocks noChangeArrowheads="1"/>
            </p:cNvSpPr>
            <p:nvPr/>
          </p:nvSpPr>
          <p:spPr bwMode="auto">
            <a:xfrm>
              <a:off x="5267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6" name="Oval 410"/>
            <p:cNvSpPr>
              <a:spLocks noChangeArrowheads="1"/>
            </p:cNvSpPr>
            <p:nvPr/>
          </p:nvSpPr>
          <p:spPr bwMode="auto">
            <a:xfrm>
              <a:off x="5585" y="67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7" name="Oval 411"/>
            <p:cNvSpPr>
              <a:spLocks noChangeArrowheads="1"/>
            </p:cNvSpPr>
            <p:nvPr/>
          </p:nvSpPr>
          <p:spPr bwMode="auto">
            <a:xfrm>
              <a:off x="4149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558" name="Oval 412"/>
            <p:cNvSpPr>
              <a:spLocks noChangeArrowheads="1"/>
            </p:cNvSpPr>
            <p:nvPr/>
          </p:nvSpPr>
          <p:spPr bwMode="auto">
            <a:xfrm>
              <a:off x="3203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00" name="Gruppo 899"/>
          <p:cNvGrpSpPr>
            <a:grpSpLocks/>
          </p:cNvGrpSpPr>
          <p:nvPr/>
        </p:nvGrpSpPr>
        <p:grpSpPr bwMode="auto">
          <a:xfrm>
            <a:off x="3008314" y="1012825"/>
            <a:ext cx="5260975" cy="5259388"/>
            <a:chOff x="1483879" y="1012485"/>
            <a:chExt cx="5261513" cy="5259491"/>
          </a:xfrm>
        </p:grpSpPr>
        <p:sp>
          <p:nvSpPr>
            <p:cNvPr id="85422" name="Freeform 413"/>
            <p:cNvSpPr>
              <a:spLocks/>
            </p:cNvSpPr>
            <p:nvPr/>
          </p:nvSpPr>
          <p:spPr bwMode="auto">
            <a:xfrm>
              <a:off x="1519876" y="1085360"/>
              <a:ext cx="5197918" cy="5147055"/>
            </a:xfrm>
            <a:custGeom>
              <a:avLst/>
              <a:gdLst>
                <a:gd name="T0" fmla="*/ 0 w 5776"/>
                <a:gd name="T1" fmla="*/ 2147483646 h 5767"/>
                <a:gd name="T2" fmla="*/ 2147483646 w 5776"/>
                <a:gd name="T3" fmla="*/ 2147483646 h 5767"/>
                <a:gd name="T4" fmla="*/ 2147483646 w 5776"/>
                <a:gd name="T5" fmla="*/ 2147483646 h 5767"/>
                <a:gd name="T6" fmla="*/ 2147483646 w 5776"/>
                <a:gd name="T7" fmla="*/ 2147483646 h 5767"/>
                <a:gd name="T8" fmla="*/ 2147483646 w 5776"/>
                <a:gd name="T9" fmla="*/ 2147483646 h 5767"/>
                <a:gd name="T10" fmla="*/ 2147483646 w 5776"/>
                <a:gd name="T11" fmla="*/ 2147483646 h 5767"/>
                <a:gd name="T12" fmla="*/ 2147483646 w 5776"/>
                <a:gd name="T13" fmla="*/ 2147483646 h 5767"/>
                <a:gd name="T14" fmla="*/ 2147483646 w 5776"/>
                <a:gd name="T15" fmla="*/ 2147483646 h 5767"/>
                <a:gd name="T16" fmla="*/ 2147483646 w 5776"/>
                <a:gd name="T17" fmla="*/ 2147483646 h 5767"/>
                <a:gd name="T18" fmla="*/ 2147483646 w 5776"/>
                <a:gd name="T19" fmla="*/ 2147483646 h 5767"/>
                <a:gd name="T20" fmla="*/ 2147483646 w 5776"/>
                <a:gd name="T21" fmla="*/ 2147483646 h 5767"/>
                <a:gd name="T22" fmla="*/ 2147483646 w 5776"/>
                <a:gd name="T23" fmla="*/ 2147483646 h 5767"/>
                <a:gd name="T24" fmla="*/ 2147483646 w 5776"/>
                <a:gd name="T25" fmla="*/ 2147483646 h 5767"/>
                <a:gd name="T26" fmla="*/ 2147483646 w 5776"/>
                <a:gd name="T27" fmla="*/ 2147483646 h 5767"/>
                <a:gd name="T28" fmla="*/ 2147483646 w 5776"/>
                <a:gd name="T29" fmla="*/ 2147483646 h 5767"/>
                <a:gd name="T30" fmla="*/ 2147483646 w 5776"/>
                <a:gd name="T31" fmla="*/ 2147483646 h 5767"/>
                <a:gd name="T32" fmla="*/ 2147483646 w 5776"/>
                <a:gd name="T33" fmla="*/ 2147483646 h 5767"/>
                <a:gd name="T34" fmla="*/ 2147483646 w 5776"/>
                <a:gd name="T35" fmla="*/ 2147483646 h 57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776" h="5767">
                  <a:moveTo>
                    <a:pt x="0" y="5754"/>
                  </a:moveTo>
                  <a:cubicBezTo>
                    <a:pt x="36" y="5755"/>
                    <a:pt x="125" y="5757"/>
                    <a:pt x="224" y="5758"/>
                  </a:cubicBezTo>
                  <a:cubicBezTo>
                    <a:pt x="323" y="5759"/>
                    <a:pt x="465" y="5767"/>
                    <a:pt x="592" y="5762"/>
                  </a:cubicBezTo>
                  <a:cubicBezTo>
                    <a:pt x="719" y="5757"/>
                    <a:pt x="852" y="5745"/>
                    <a:pt x="984" y="5730"/>
                  </a:cubicBezTo>
                  <a:cubicBezTo>
                    <a:pt x="1116" y="5715"/>
                    <a:pt x="1258" y="5696"/>
                    <a:pt x="1386" y="5673"/>
                  </a:cubicBezTo>
                  <a:cubicBezTo>
                    <a:pt x="1514" y="5650"/>
                    <a:pt x="1624" y="5632"/>
                    <a:pt x="1750" y="5591"/>
                  </a:cubicBezTo>
                  <a:cubicBezTo>
                    <a:pt x="1876" y="5550"/>
                    <a:pt x="2001" y="5493"/>
                    <a:pt x="2141" y="5428"/>
                  </a:cubicBezTo>
                  <a:cubicBezTo>
                    <a:pt x="2281" y="5363"/>
                    <a:pt x="2445" y="5305"/>
                    <a:pt x="2592" y="5202"/>
                  </a:cubicBezTo>
                  <a:cubicBezTo>
                    <a:pt x="2739" y="5099"/>
                    <a:pt x="2940" y="4938"/>
                    <a:pt x="3024" y="4810"/>
                  </a:cubicBezTo>
                  <a:cubicBezTo>
                    <a:pt x="3108" y="4682"/>
                    <a:pt x="3087" y="4708"/>
                    <a:pt x="3096" y="4434"/>
                  </a:cubicBezTo>
                  <a:cubicBezTo>
                    <a:pt x="3105" y="4160"/>
                    <a:pt x="3078" y="3675"/>
                    <a:pt x="3077" y="3164"/>
                  </a:cubicBezTo>
                  <a:cubicBezTo>
                    <a:pt x="3076" y="2653"/>
                    <a:pt x="3078" y="1780"/>
                    <a:pt x="3092" y="1366"/>
                  </a:cubicBezTo>
                  <a:cubicBezTo>
                    <a:pt x="3106" y="952"/>
                    <a:pt x="3104" y="868"/>
                    <a:pt x="3164" y="682"/>
                  </a:cubicBezTo>
                  <a:cubicBezTo>
                    <a:pt x="3224" y="496"/>
                    <a:pt x="3322" y="352"/>
                    <a:pt x="3452" y="250"/>
                  </a:cubicBezTo>
                  <a:cubicBezTo>
                    <a:pt x="3582" y="148"/>
                    <a:pt x="3760" y="110"/>
                    <a:pt x="3944" y="70"/>
                  </a:cubicBezTo>
                  <a:cubicBezTo>
                    <a:pt x="4128" y="30"/>
                    <a:pt x="4383" y="20"/>
                    <a:pt x="4556" y="10"/>
                  </a:cubicBezTo>
                  <a:cubicBezTo>
                    <a:pt x="4729" y="0"/>
                    <a:pt x="4777" y="10"/>
                    <a:pt x="4980" y="10"/>
                  </a:cubicBezTo>
                  <a:cubicBezTo>
                    <a:pt x="5183" y="10"/>
                    <a:pt x="5610" y="10"/>
                    <a:pt x="5776" y="10"/>
                  </a:cubicBezTo>
                </a:path>
              </a:pathLst>
            </a:custGeom>
            <a:noFill/>
            <a:ln w="4762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423" name="Oval 414"/>
            <p:cNvSpPr>
              <a:spLocks noChangeArrowheads="1"/>
            </p:cNvSpPr>
            <p:nvPr/>
          </p:nvSpPr>
          <p:spPr bwMode="auto">
            <a:xfrm>
              <a:off x="1483879" y="6169950"/>
              <a:ext cx="86392" cy="8745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24" name="Oval 415"/>
            <p:cNvSpPr>
              <a:spLocks noChangeArrowheads="1"/>
            </p:cNvSpPr>
            <p:nvPr/>
          </p:nvSpPr>
          <p:spPr bwMode="auto">
            <a:xfrm>
              <a:off x="1852245" y="6186608"/>
              <a:ext cx="86392" cy="853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25" name="Oval 416"/>
            <p:cNvSpPr>
              <a:spLocks noChangeArrowheads="1"/>
            </p:cNvSpPr>
            <p:nvPr/>
          </p:nvSpPr>
          <p:spPr bwMode="auto">
            <a:xfrm>
              <a:off x="2188214" y="6169950"/>
              <a:ext cx="86392" cy="8745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26" name="Oval 417"/>
            <p:cNvSpPr>
              <a:spLocks noChangeArrowheads="1"/>
            </p:cNvSpPr>
            <p:nvPr/>
          </p:nvSpPr>
          <p:spPr bwMode="auto">
            <a:xfrm>
              <a:off x="2506184" y="6126226"/>
              <a:ext cx="86392" cy="853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27" name="Oval 418"/>
            <p:cNvSpPr>
              <a:spLocks noChangeArrowheads="1"/>
            </p:cNvSpPr>
            <p:nvPr/>
          </p:nvSpPr>
          <p:spPr bwMode="auto">
            <a:xfrm>
              <a:off x="2866151" y="6082501"/>
              <a:ext cx="86392" cy="8745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28" name="Oval 419"/>
            <p:cNvSpPr>
              <a:spLocks noChangeArrowheads="1"/>
            </p:cNvSpPr>
            <p:nvPr/>
          </p:nvSpPr>
          <p:spPr bwMode="auto">
            <a:xfrm>
              <a:off x="3202120" y="5967983"/>
              <a:ext cx="86392" cy="853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29" name="Oval 420"/>
            <p:cNvSpPr>
              <a:spLocks noChangeArrowheads="1"/>
            </p:cNvSpPr>
            <p:nvPr/>
          </p:nvSpPr>
          <p:spPr bwMode="auto">
            <a:xfrm>
              <a:off x="3466096" y="5853465"/>
              <a:ext cx="86392" cy="853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0" name="Oval 421"/>
            <p:cNvSpPr>
              <a:spLocks noChangeArrowheads="1"/>
            </p:cNvSpPr>
            <p:nvPr/>
          </p:nvSpPr>
          <p:spPr bwMode="auto">
            <a:xfrm>
              <a:off x="3674876" y="5770179"/>
              <a:ext cx="86392" cy="853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1" name="Oval 422"/>
            <p:cNvSpPr>
              <a:spLocks noChangeArrowheads="1"/>
            </p:cNvSpPr>
            <p:nvPr/>
          </p:nvSpPr>
          <p:spPr bwMode="auto">
            <a:xfrm>
              <a:off x="3838061" y="5678565"/>
              <a:ext cx="86392" cy="853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2" name="Oval 423"/>
            <p:cNvSpPr>
              <a:spLocks noChangeArrowheads="1"/>
            </p:cNvSpPr>
            <p:nvPr/>
          </p:nvSpPr>
          <p:spPr bwMode="auto">
            <a:xfrm>
              <a:off x="3996446" y="5534897"/>
              <a:ext cx="86392" cy="853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3" name="Oval 424"/>
            <p:cNvSpPr>
              <a:spLocks noChangeArrowheads="1"/>
            </p:cNvSpPr>
            <p:nvPr/>
          </p:nvSpPr>
          <p:spPr bwMode="auto">
            <a:xfrm>
              <a:off x="4176430" y="5370408"/>
              <a:ext cx="86392" cy="8745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4" name="Oval 428"/>
            <p:cNvSpPr>
              <a:spLocks noChangeArrowheads="1"/>
            </p:cNvSpPr>
            <p:nvPr/>
          </p:nvSpPr>
          <p:spPr bwMode="auto">
            <a:xfrm>
              <a:off x="4266421" y="1897395"/>
              <a:ext cx="79193" cy="143668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5" name="Oval 429"/>
            <p:cNvSpPr>
              <a:spLocks noChangeArrowheads="1"/>
            </p:cNvSpPr>
            <p:nvPr/>
          </p:nvSpPr>
          <p:spPr bwMode="auto">
            <a:xfrm>
              <a:off x="4385210" y="1522610"/>
              <a:ext cx="68394" cy="112436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6" name="Oval 430"/>
            <p:cNvSpPr>
              <a:spLocks noChangeArrowheads="1"/>
            </p:cNvSpPr>
            <p:nvPr/>
          </p:nvSpPr>
          <p:spPr bwMode="auto">
            <a:xfrm>
              <a:off x="4306018" y="1710003"/>
              <a:ext cx="75593" cy="11660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7" name="Oval 431"/>
            <p:cNvSpPr>
              <a:spLocks noChangeArrowheads="1"/>
            </p:cNvSpPr>
            <p:nvPr/>
          </p:nvSpPr>
          <p:spPr bwMode="auto">
            <a:xfrm>
              <a:off x="6666199" y="1016649"/>
              <a:ext cx="79193" cy="11660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8" name="Oval 432"/>
            <p:cNvSpPr>
              <a:spLocks noChangeArrowheads="1"/>
            </p:cNvSpPr>
            <p:nvPr/>
          </p:nvSpPr>
          <p:spPr bwMode="auto">
            <a:xfrm>
              <a:off x="4478802" y="1351874"/>
              <a:ext cx="71993" cy="11660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39" name="Oval 433"/>
            <p:cNvSpPr>
              <a:spLocks noChangeArrowheads="1"/>
            </p:cNvSpPr>
            <p:nvPr/>
          </p:nvSpPr>
          <p:spPr bwMode="auto">
            <a:xfrm>
              <a:off x="4651586" y="1212371"/>
              <a:ext cx="71993" cy="11660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40" name="Oval 434"/>
            <p:cNvSpPr>
              <a:spLocks noChangeArrowheads="1"/>
            </p:cNvSpPr>
            <p:nvPr/>
          </p:nvSpPr>
          <p:spPr bwMode="auto">
            <a:xfrm>
              <a:off x="4865166" y="1116592"/>
              <a:ext cx="71993" cy="118682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41" name="Oval 435"/>
            <p:cNvSpPr>
              <a:spLocks noChangeArrowheads="1"/>
            </p:cNvSpPr>
            <p:nvPr/>
          </p:nvSpPr>
          <p:spPr bwMode="auto">
            <a:xfrm>
              <a:off x="5082346" y="1079114"/>
              <a:ext cx="71993" cy="116600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42" name="Oval 436"/>
            <p:cNvSpPr>
              <a:spLocks noChangeArrowheads="1"/>
            </p:cNvSpPr>
            <p:nvPr/>
          </p:nvSpPr>
          <p:spPr bwMode="auto">
            <a:xfrm>
              <a:off x="5330723" y="1039553"/>
              <a:ext cx="89992" cy="141586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43" name="Oval 437"/>
            <p:cNvSpPr>
              <a:spLocks noChangeArrowheads="1"/>
            </p:cNvSpPr>
            <p:nvPr/>
          </p:nvSpPr>
          <p:spPr bwMode="auto">
            <a:xfrm>
              <a:off x="5604297" y="1012485"/>
              <a:ext cx="71993" cy="141586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44" name="Oval 438"/>
            <p:cNvSpPr>
              <a:spLocks noChangeArrowheads="1"/>
            </p:cNvSpPr>
            <p:nvPr/>
          </p:nvSpPr>
          <p:spPr bwMode="auto">
            <a:xfrm>
              <a:off x="5838276" y="1016649"/>
              <a:ext cx="75593" cy="135339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445" name="Oval 439"/>
            <p:cNvSpPr>
              <a:spLocks noChangeArrowheads="1"/>
            </p:cNvSpPr>
            <p:nvPr/>
          </p:nvSpPr>
          <p:spPr bwMode="auto">
            <a:xfrm>
              <a:off x="6089053" y="1024978"/>
              <a:ext cx="79193" cy="122846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99" name="Gruppo 898"/>
          <p:cNvGrpSpPr>
            <a:grpSpLocks/>
          </p:cNvGrpSpPr>
          <p:nvPr/>
        </p:nvGrpSpPr>
        <p:grpSpPr bwMode="auto">
          <a:xfrm>
            <a:off x="2787651" y="3354388"/>
            <a:ext cx="5813425" cy="666750"/>
            <a:chOff x="1264301" y="3354895"/>
            <a:chExt cx="5812260" cy="666285"/>
          </a:xfrm>
        </p:grpSpPr>
        <p:sp>
          <p:nvSpPr>
            <p:cNvPr id="85282" name="Oval 267"/>
            <p:cNvSpPr>
              <a:spLocks noChangeArrowheads="1"/>
            </p:cNvSpPr>
            <p:nvPr/>
          </p:nvSpPr>
          <p:spPr bwMode="auto">
            <a:xfrm>
              <a:off x="6990169" y="3685955"/>
              <a:ext cx="86392" cy="853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85283" name="Gruppo 890"/>
            <p:cNvGrpSpPr>
              <a:grpSpLocks/>
            </p:cNvGrpSpPr>
            <p:nvPr/>
          </p:nvGrpSpPr>
          <p:grpSpPr bwMode="auto">
            <a:xfrm>
              <a:off x="1264301" y="3354895"/>
              <a:ext cx="5776265" cy="666285"/>
              <a:chOff x="1661267" y="3575602"/>
              <a:chExt cx="5776265" cy="666285"/>
            </a:xfrm>
          </p:grpSpPr>
          <p:sp>
            <p:nvSpPr>
              <p:cNvPr id="85284" name="Line 164"/>
              <p:cNvSpPr>
                <a:spLocks noChangeShapeType="1"/>
              </p:cNvSpPr>
              <p:nvPr/>
            </p:nvSpPr>
            <p:spPr bwMode="auto">
              <a:xfrm flipV="1">
                <a:off x="1661267" y="3575602"/>
                <a:ext cx="5776265" cy="2082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5285" name="Line 165"/>
              <p:cNvSpPr>
                <a:spLocks noChangeShapeType="1"/>
              </p:cNvSpPr>
              <p:nvPr/>
            </p:nvSpPr>
            <p:spPr bwMode="auto">
              <a:xfrm flipV="1">
                <a:off x="1661267" y="4241887"/>
                <a:ext cx="5776265" cy="0"/>
              </a:xfrm>
              <a:prstGeom prst="line">
                <a:avLst/>
              </a:prstGeom>
              <a:noFill/>
              <a:ln w="476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85286" name="Oval 166"/>
              <p:cNvSpPr>
                <a:spLocks noChangeArrowheads="1"/>
              </p:cNvSpPr>
              <p:nvPr/>
            </p:nvSpPr>
            <p:spPr bwMode="auto">
              <a:xfrm>
                <a:off x="1781255" y="367970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87" name="Oval 167"/>
              <p:cNvSpPr>
                <a:spLocks noChangeArrowheads="1"/>
              </p:cNvSpPr>
              <p:nvPr/>
            </p:nvSpPr>
            <p:spPr bwMode="auto">
              <a:xfrm>
                <a:off x="2206016" y="381713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88" name="Oval 168"/>
              <p:cNvSpPr>
                <a:spLocks noChangeArrowheads="1"/>
              </p:cNvSpPr>
              <p:nvPr/>
            </p:nvSpPr>
            <p:spPr bwMode="auto">
              <a:xfrm>
                <a:off x="1870047" y="392956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89" name="Oval 169"/>
              <p:cNvSpPr>
                <a:spLocks noChangeArrowheads="1"/>
              </p:cNvSpPr>
              <p:nvPr/>
            </p:nvSpPr>
            <p:spPr bwMode="auto">
              <a:xfrm>
                <a:off x="2009234" y="371094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0" name="Oval 170"/>
              <p:cNvSpPr>
                <a:spLocks noChangeArrowheads="1"/>
              </p:cNvSpPr>
              <p:nvPr/>
            </p:nvSpPr>
            <p:spPr bwMode="auto">
              <a:xfrm>
                <a:off x="2180818" y="403575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1" name="Oval 171"/>
              <p:cNvSpPr>
                <a:spLocks noChangeArrowheads="1"/>
              </p:cNvSpPr>
              <p:nvPr/>
            </p:nvSpPr>
            <p:spPr bwMode="auto">
              <a:xfrm>
                <a:off x="2009234" y="390666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2" name="Oval 172"/>
              <p:cNvSpPr>
                <a:spLocks noChangeArrowheads="1"/>
              </p:cNvSpPr>
              <p:nvPr/>
            </p:nvSpPr>
            <p:spPr bwMode="auto">
              <a:xfrm>
                <a:off x="1927642" y="40919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3" name="Oval 173"/>
              <p:cNvSpPr>
                <a:spLocks noChangeArrowheads="1"/>
              </p:cNvSpPr>
              <p:nvPr/>
            </p:nvSpPr>
            <p:spPr bwMode="auto">
              <a:xfrm>
                <a:off x="2655974" y="395455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4" name="Oval 174"/>
              <p:cNvSpPr>
                <a:spLocks noChangeArrowheads="1"/>
              </p:cNvSpPr>
              <p:nvPr/>
            </p:nvSpPr>
            <p:spPr bwMode="auto">
              <a:xfrm>
                <a:off x="2451993" y="37754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5" name="Oval 175"/>
              <p:cNvSpPr>
                <a:spLocks noChangeArrowheads="1"/>
              </p:cNvSpPr>
              <p:nvPr/>
            </p:nvSpPr>
            <p:spPr bwMode="auto">
              <a:xfrm>
                <a:off x="2459193" y="399411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6" name="Oval 176"/>
              <p:cNvSpPr>
                <a:spLocks noChangeArrowheads="1"/>
              </p:cNvSpPr>
              <p:nvPr/>
            </p:nvSpPr>
            <p:spPr bwMode="auto">
              <a:xfrm>
                <a:off x="3171927" y="3896252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7" name="Oval 177"/>
              <p:cNvSpPr>
                <a:spLocks noChangeArrowheads="1"/>
              </p:cNvSpPr>
              <p:nvPr/>
            </p:nvSpPr>
            <p:spPr bwMode="auto">
              <a:xfrm>
                <a:off x="2893552" y="3758830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8" name="Oval 178"/>
              <p:cNvSpPr>
                <a:spLocks noChangeArrowheads="1"/>
              </p:cNvSpPr>
              <p:nvPr/>
            </p:nvSpPr>
            <p:spPr bwMode="auto">
              <a:xfrm>
                <a:off x="2893552" y="405241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299" name="Oval 179"/>
              <p:cNvSpPr>
                <a:spLocks noChangeArrowheads="1"/>
              </p:cNvSpPr>
              <p:nvPr/>
            </p:nvSpPr>
            <p:spPr bwMode="auto">
              <a:xfrm>
                <a:off x="3776671" y="405241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0" name="Oval 180"/>
              <p:cNvSpPr>
                <a:spLocks noChangeArrowheads="1"/>
              </p:cNvSpPr>
              <p:nvPr/>
            </p:nvSpPr>
            <p:spPr bwMode="auto">
              <a:xfrm>
                <a:off x="3555891" y="38004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1" name="Oval 181"/>
              <p:cNvSpPr>
                <a:spLocks noChangeArrowheads="1"/>
              </p:cNvSpPr>
              <p:nvPr/>
            </p:nvSpPr>
            <p:spPr bwMode="auto">
              <a:xfrm>
                <a:off x="3391506" y="402742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2" name="Oval 182"/>
              <p:cNvSpPr>
                <a:spLocks noChangeArrowheads="1"/>
              </p:cNvSpPr>
              <p:nvPr/>
            </p:nvSpPr>
            <p:spPr bwMode="auto">
              <a:xfrm>
                <a:off x="3243920" y="3758830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3" name="Oval 183"/>
              <p:cNvSpPr>
                <a:spLocks noChangeArrowheads="1"/>
              </p:cNvSpPr>
              <p:nvPr/>
            </p:nvSpPr>
            <p:spPr bwMode="auto">
              <a:xfrm>
                <a:off x="4095841" y="378381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4" name="Oval 184"/>
              <p:cNvSpPr>
                <a:spLocks noChangeArrowheads="1"/>
              </p:cNvSpPr>
              <p:nvPr/>
            </p:nvSpPr>
            <p:spPr bwMode="auto">
              <a:xfrm>
                <a:off x="4507403" y="385669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5" name="Oval 185"/>
              <p:cNvSpPr>
                <a:spLocks noChangeArrowheads="1"/>
              </p:cNvSpPr>
              <p:nvPr/>
            </p:nvSpPr>
            <p:spPr bwMode="auto">
              <a:xfrm>
                <a:off x="4431810" y="4002441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6" name="Oval 186"/>
              <p:cNvSpPr>
                <a:spLocks noChangeArrowheads="1"/>
              </p:cNvSpPr>
              <p:nvPr/>
            </p:nvSpPr>
            <p:spPr bwMode="auto">
              <a:xfrm>
                <a:off x="3998650" y="3896252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7" name="Oval 187"/>
              <p:cNvSpPr>
                <a:spLocks noChangeArrowheads="1"/>
              </p:cNvSpPr>
              <p:nvPr/>
            </p:nvSpPr>
            <p:spPr bwMode="auto">
              <a:xfrm>
                <a:off x="3818667" y="374425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8" name="Oval 188"/>
              <p:cNvSpPr>
                <a:spLocks noChangeArrowheads="1"/>
              </p:cNvSpPr>
              <p:nvPr/>
            </p:nvSpPr>
            <p:spPr bwMode="auto">
              <a:xfrm>
                <a:off x="3630284" y="393789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09" name="Oval 189"/>
              <p:cNvSpPr>
                <a:spLocks noChangeArrowheads="1"/>
              </p:cNvSpPr>
              <p:nvPr/>
            </p:nvSpPr>
            <p:spPr bwMode="auto">
              <a:xfrm>
                <a:off x="3139530" y="40669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0" name="Oval 190"/>
              <p:cNvSpPr>
                <a:spLocks noChangeArrowheads="1"/>
              </p:cNvSpPr>
              <p:nvPr/>
            </p:nvSpPr>
            <p:spPr bwMode="auto">
              <a:xfrm>
                <a:off x="2655974" y="37754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1" name="Oval 191"/>
              <p:cNvSpPr>
                <a:spLocks noChangeArrowheads="1"/>
              </p:cNvSpPr>
              <p:nvPr/>
            </p:nvSpPr>
            <p:spPr bwMode="auto">
              <a:xfrm>
                <a:off x="2581581" y="40669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2" name="Oval 192"/>
              <p:cNvSpPr>
                <a:spLocks noChangeArrowheads="1"/>
              </p:cNvSpPr>
              <p:nvPr/>
            </p:nvSpPr>
            <p:spPr bwMode="auto">
              <a:xfrm>
                <a:off x="2983544" y="388167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3" name="Oval 193"/>
              <p:cNvSpPr>
                <a:spLocks noChangeArrowheads="1"/>
              </p:cNvSpPr>
              <p:nvPr/>
            </p:nvSpPr>
            <p:spPr bwMode="auto">
              <a:xfrm>
                <a:off x="1732060" y="40669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4" name="Oval 194"/>
              <p:cNvSpPr>
                <a:spLocks noChangeArrowheads="1"/>
              </p:cNvSpPr>
              <p:nvPr/>
            </p:nvSpPr>
            <p:spPr bwMode="auto">
              <a:xfrm>
                <a:off x="3384307" y="3873348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5" name="Oval 195"/>
              <p:cNvSpPr>
                <a:spLocks noChangeArrowheads="1"/>
              </p:cNvSpPr>
              <p:nvPr/>
            </p:nvSpPr>
            <p:spPr bwMode="auto">
              <a:xfrm>
                <a:off x="3449101" y="368595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6" name="Oval 196"/>
              <p:cNvSpPr>
                <a:spLocks noChangeArrowheads="1"/>
              </p:cNvSpPr>
              <p:nvPr/>
            </p:nvSpPr>
            <p:spPr bwMode="auto">
              <a:xfrm>
                <a:off x="3589488" y="407531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7" name="Oval 197"/>
              <p:cNvSpPr>
                <a:spLocks noChangeArrowheads="1"/>
              </p:cNvSpPr>
              <p:nvPr/>
            </p:nvSpPr>
            <p:spPr bwMode="auto">
              <a:xfrm>
                <a:off x="3809068" y="388167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8" name="Oval 198"/>
              <p:cNvSpPr>
                <a:spLocks noChangeArrowheads="1"/>
              </p:cNvSpPr>
              <p:nvPr/>
            </p:nvSpPr>
            <p:spPr bwMode="auto">
              <a:xfrm>
                <a:off x="4071843" y="407531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19" name="Oval 199"/>
              <p:cNvSpPr>
                <a:spLocks noChangeArrowheads="1"/>
              </p:cNvSpPr>
              <p:nvPr/>
            </p:nvSpPr>
            <p:spPr bwMode="auto">
              <a:xfrm>
                <a:off x="4226629" y="389000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0" name="Oval 200"/>
              <p:cNvSpPr>
                <a:spLocks noChangeArrowheads="1"/>
              </p:cNvSpPr>
              <p:nvPr/>
            </p:nvSpPr>
            <p:spPr bwMode="auto">
              <a:xfrm>
                <a:off x="4389814" y="375258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1" name="Oval 201"/>
              <p:cNvSpPr>
                <a:spLocks noChangeArrowheads="1"/>
              </p:cNvSpPr>
              <p:nvPr/>
            </p:nvSpPr>
            <p:spPr bwMode="auto">
              <a:xfrm>
                <a:off x="2329605" y="3896252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2" name="Oval 202"/>
              <p:cNvSpPr>
                <a:spLocks noChangeArrowheads="1"/>
              </p:cNvSpPr>
              <p:nvPr/>
            </p:nvSpPr>
            <p:spPr bwMode="auto">
              <a:xfrm>
                <a:off x="2336804" y="40919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3" name="Oval 203"/>
              <p:cNvSpPr>
                <a:spLocks noChangeArrowheads="1"/>
              </p:cNvSpPr>
              <p:nvPr/>
            </p:nvSpPr>
            <p:spPr bwMode="auto">
              <a:xfrm>
                <a:off x="2296008" y="370261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4" name="Oval 204"/>
              <p:cNvSpPr>
                <a:spLocks noChangeArrowheads="1"/>
              </p:cNvSpPr>
              <p:nvPr/>
            </p:nvSpPr>
            <p:spPr bwMode="auto">
              <a:xfrm>
                <a:off x="2803561" y="3896252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5" name="Oval 205"/>
              <p:cNvSpPr>
                <a:spLocks noChangeArrowheads="1"/>
              </p:cNvSpPr>
              <p:nvPr/>
            </p:nvSpPr>
            <p:spPr bwMode="auto">
              <a:xfrm>
                <a:off x="4882968" y="368595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6" name="Oval 206"/>
              <p:cNvSpPr>
                <a:spLocks noChangeArrowheads="1"/>
              </p:cNvSpPr>
              <p:nvPr/>
            </p:nvSpPr>
            <p:spPr bwMode="auto">
              <a:xfrm>
                <a:off x="4243427" y="403575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7" name="Oval 207"/>
              <p:cNvSpPr>
                <a:spLocks noChangeArrowheads="1"/>
              </p:cNvSpPr>
              <p:nvPr/>
            </p:nvSpPr>
            <p:spPr bwMode="auto">
              <a:xfrm>
                <a:off x="4235028" y="371926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8" name="Oval 208"/>
              <p:cNvSpPr>
                <a:spLocks noChangeArrowheads="1"/>
              </p:cNvSpPr>
              <p:nvPr/>
            </p:nvSpPr>
            <p:spPr bwMode="auto">
              <a:xfrm>
                <a:off x="3965053" y="3677627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29" name="Oval 209"/>
              <p:cNvSpPr>
                <a:spLocks noChangeArrowheads="1"/>
              </p:cNvSpPr>
              <p:nvPr/>
            </p:nvSpPr>
            <p:spPr bwMode="auto">
              <a:xfrm>
                <a:off x="3056737" y="368595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0" name="Oval 210"/>
              <p:cNvSpPr>
                <a:spLocks noChangeArrowheads="1"/>
              </p:cNvSpPr>
              <p:nvPr/>
            </p:nvSpPr>
            <p:spPr bwMode="auto">
              <a:xfrm>
                <a:off x="2549184" y="36713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1" name="Oval 211"/>
              <p:cNvSpPr>
                <a:spLocks noChangeArrowheads="1"/>
              </p:cNvSpPr>
              <p:nvPr/>
            </p:nvSpPr>
            <p:spPr bwMode="auto">
              <a:xfrm>
                <a:off x="1739259" y="383170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2" name="Oval 212"/>
              <p:cNvSpPr>
                <a:spLocks noChangeArrowheads="1"/>
              </p:cNvSpPr>
              <p:nvPr/>
            </p:nvSpPr>
            <p:spPr bwMode="auto">
              <a:xfrm>
                <a:off x="2754365" y="4114876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3" name="Oval 213"/>
              <p:cNvSpPr>
                <a:spLocks noChangeArrowheads="1"/>
              </p:cNvSpPr>
              <p:nvPr/>
            </p:nvSpPr>
            <p:spPr bwMode="auto">
              <a:xfrm>
                <a:off x="3277517" y="410863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4" name="Oval 214"/>
              <p:cNvSpPr>
                <a:spLocks noChangeArrowheads="1"/>
              </p:cNvSpPr>
              <p:nvPr/>
            </p:nvSpPr>
            <p:spPr bwMode="auto">
              <a:xfrm>
                <a:off x="3915858" y="404200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5" name="Oval 215"/>
              <p:cNvSpPr>
                <a:spLocks noChangeArrowheads="1"/>
              </p:cNvSpPr>
              <p:nvPr/>
            </p:nvSpPr>
            <p:spPr bwMode="auto">
              <a:xfrm>
                <a:off x="4374215" y="3896252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6" name="Oval 216"/>
              <p:cNvSpPr>
                <a:spLocks noChangeArrowheads="1"/>
              </p:cNvSpPr>
              <p:nvPr/>
            </p:nvSpPr>
            <p:spPr bwMode="auto">
              <a:xfrm>
                <a:off x="4341818" y="410863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7" name="Oval 217"/>
              <p:cNvSpPr>
                <a:spLocks noChangeArrowheads="1"/>
              </p:cNvSpPr>
              <p:nvPr/>
            </p:nvSpPr>
            <p:spPr bwMode="auto">
              <a:xfrm>
                <a:off x="4570997" y="400244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8" name="Oval 218"/>
              <p:cNvSpPr>
                <a:spLocks noChangeArrowheads="1"/>
              </p:cNvSpPr>
              <p:nvPr/>
            </p:nvSpPr>
            <p:spPr bwMode="auto">
              <a:xfrm>
                <a:off x="4529001" y="412320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39" name="Oval 219"/>
              <p:cNvSpPr>
                <a:spLocks noChangeArrowheads="1"/>
              </p:cNvSpPr>
              <p:nvPr/>
            </p:nvSpPr>
            <p:spPr bwMode="auto">
              <a:xfrm>
                <a:off x="5282531" y="384836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0" name="Oval 220"/>
              <p:cNvSpPr>
                <a:spLocks noChangeArrowheads="1"/>
              </p:cNvSpPr>
              <p:nvPr/>
            </p:nvSpPr>
            <p:spPr bwMode="auto">
              <a:xfrm>
                <a:off x="5004157" y="371094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1" name="Oval 221"/>
              <p:cNvSpPr>
                <a:spLocks noChangeArrowheads="1"/>
              </p:cNvSpPr>
              <p:nvPr/>
            </p:nvSpPr>
            <p:spPr bwMode="auto">
              <a:xfrm>
                <a:off x="5004157" y="4002441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2" name="Oval 222"/>
              <p:cNvSpPr>
                <a:spLocks noChangeArrowheads="1"/>
              </p:cNvSpPr>
              <p:nvPr/>
            </p:nvSpPr>
            <p:spPr bwMode="auto">
              <a:xfrm>
                <a:off x="5888475" y="4002441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3" name="Oval 223"/>
              <p:cNvSpPr>
                <a:spLocks noChangeArrowheads="1"/>
              </p:cNvSpPr>
              <p:nvPr/>
            </p:nvSpPr>
            <p:spPr bwMode="auto">
              <a:xfrm>
                <a:off x="5666496" y="375258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4" name="Oval 224"/>
              <p:cNvSpPr>
                <a:spLocks noChangeArrowheads="1"/>
              </p:cNvSpPr>
              <p:nvPr/>
            </p:nvSpPr>
            <p:spPr bwMode="auto">
              <a:xfrm>
                <a:off x="5503311" y="39795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5" name="Oval 225"/>
              <p:cNvSpPr>
                <a:spLocks noChangeArrowheads="1"/>
              </p:cNvSpPr>
              <p:nvPr/>
            </p:nvSpPr>
            <p:spPr bwMode="auto">
              <a:xfrm>
                <a:off x="5355724" y="371094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6" name="Oval 226"/>
              <p:cNvSpPr>
                <a:spLocks noChangeArrowheads="1"/>
              </p:cNvSpPr>
              <p:nvPr/>
            </p:nvSpPr>
            <p:spPr bwMode="auto">
              <a:xfrm>
                <a:off x="6109254" y="384836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7" name="Oval 227"/>
              <p:cNvSpPr>
                <a:spLocks noChangeArrowheads="1"/>
              </p:cNvSpPr>
              <p:nvPr/>
            </p:nvSpPr>
            <p:spPr bwMode="auto">
              <a:xfrm>
                <a:off x="5929271" y="369636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8" name="Oval 228"/>
              <p:cNvSpPr>
                <a:spLocks noChangeArrowheads="1"/>
              </p:cNvSpPr>
              <p:nvPr/>
            </p:nvSpPr>
            <p:spPr bwMode="auto">
              <a:xfrm>
                <a:off x="5742089" y="389000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49" name="Oval 229"/>
              <p:cNvSpPr>
                <a:spLocks noChangeArrowheads="1"/>
              </p:cNvSpPr>
              <p:nvPr/>
            </p:nvSpPr>
            <p:spPr bwMode="auto">
              <a:xfrm>
                <a:off x="5250134" y="4019098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0" name="Oval 230"/>
              <p:cNvSpPr>
                <a:spLocks noChangeArrowheads="1"/>
              </p:cNvSpPr>
              <p:nvPr/>
            </p:nvSpPr>
            <p:spPr bwMode="auto">
              <a:xfrm>
                <a:off x="5094149" y="38337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1" name="Oval 231"/>
              <p:cNvSpPr>
                <a:spLocks noChangeArrowheads="1"/>
              </p:cNvSpPr>
              <p:nvPr/>
            </p:nvSpPr>
            <p:spPr bwMode="auto">
              <a:xfrm>
                <a:off x="5494911" y="382545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2" name="Oval 232"/>
              <p:cNvSpPr>
                <a:spLocks noChangeArrowheads="1"/>
              </p:cNvSpPr>
              <p:nvPr/>
            </p:nvSpPr>
            <p:spPr bwMode="auto">
              <a:xfrm>
                <a:off x="5700092" y="402742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3" name="Oval 233"/>
              <p:cNvSpPr>
                <a:spLocks noChangeArrowheads="1"/>
              </p:cNvSpPr>
              <p:nvPr/>
            </p:nvSpPr>
            <p:spPr bwMode="auto">
              <a:xfrm>
                <a:off x="5920872" y="38337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4" name="Oval 234"/>
              <p:cNvSpPr>
                <a:spLocks noChangeArrowheads="1"/>
              </p:cNvSpPr>
              <p:nvPr/>
            </p:nvSpPr>
            <p:spPr bwMode="auto">
              <a:xfrm>
                <a:off x="6026462" y="399411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5" name="Oval 235"/>
              <p:cNvSpPr>
                <a:spLocks noChangeArrowheads="1"/>
              </p:cNvSpPr>
              <p:nvPr/>
            </p:nvSpPr>
            <p:spPr bwMode="auto">
              <a:xfrm>
                <a:off x="4742581" y="405865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6" name="Oval 236"/>
              <p:cNvSpPr>
                <a:spLocks noChangeArrowheads="1"/>
              </p:cNvSpPr>
              <p:nvPr/>
            </p:nvSpPr>
            <p:spPr bwMode="auto">
              <a:xfrm>
                <a:off x="5144544" y="40919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7" name="Oval 237"/>
              <p:cNvSpPr>
                <a:spLocks noChangeArrowheads="1"/>
              </p:cNvSpPr>
              <p:nvPr/>
            </p:nvSpPr>
            <p:spPr bwMode="auto">
              <a:xfrm>
                <a:off x="4914165" y="41252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8" name="Oval 238"/>
              <p:cNvSpPr>
                <a:spLocks noChangeArrowheads="1"/>
              </p:cNvSpPr>
              <p:nvPr/>
            </p:nvSpPr>
            <p:spPr bwMode="auto">
              <a:xfrm>
                <a:off x="5421718" y="40919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59" name="Oval 239"/>
              <p:cNvSpPr>
                <a:spLocks noChangeArrowheads="1"/>
              </p:cNvSpPr>
              <p:nvPr/>
            </p:nvSpPr>
            <p:spPr bwMode="auto">
              <a:xfrm>
                <a:off x="5184140" y="369428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0" name="Oval 240"/>
              <p:cNvSpPr>
                <a:spLocks noChangeArrowheads="1"/>
              </p:cNvSpPr>
              <p:nvPr/>
            </p:nvSpPr>
            <p:spPr bwMode="auto">
              <a:xfrm>
                <a:off x="6116454" y="370261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1" name="Oval 241"/>
              <p:cNvSpPr>
                <a:spLocks noChangeArrowheads="1"/>
              </p:cNvSpPr>
              <p:nvPr/>
            </p:nvSpPr>
            <p:spPr bwMode="auto">
              <a:xfrm>
                <a:off x="5781685" y="41252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2" name="Oval 242"/>
              <p:cNvSpPr>
                <a:spLocks noChangeArrowheads="1"/>
              </p:cNvSpPr>
              <p:nvPr/>
            </p:nvSpPr>
            <p:spPr bwMode="auto">
              <a:xfrm>
                <a:off x="5985666" y="410863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3" name="Oval 243"/>
              <p:cNvSpPr>
                <a:spLocks noChangeArrowheads="1"/>
              </p:cNvSpPr>
              <p:nvPr/>
            </p:nvSpPr>
            <p:spPr bwMode="auto">
              <a:xfrm>
                <a:off x="5608901" y="411695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4" name="Oval 244"/>
              <p:cNvSpPr>
                <a:spLocks noChangeArrowheads="1"/>
              </p:cNvSpPr>
              <p:nvPr/>
            </p:nvSpPr>
            <p:spPr bwMode="auto">
              <a:xfrm>
                <a:off x="6313236" y="368595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5" name="Oval 245"/>
              <p:cNvSpPr>
                <a:spLocks noChangeArrowheads="1"/>
              </p:cNvSpPr>
              <p:nvPr/>
            </p:nvSpPr>
            <p:spPr bwMode="auto">
              <a:xfrm>
                <a:off x="6272439" y="38337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6" name="Oval 246"/>
              <p:cNvSpPr>
                <a:spLocks noChangeArrowheads="1"/>
              </p:cNvSpPr>
              <p:nvPr/>
            </p:nvSpPr>
            <p:spPr bwMode="auto">
              <a:xfrm>
                <a:off x="6664803" y="385669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7" name="Oval 247"/>
              <p:cNvSpPr>
                <a:spLocks noChangeArrowheads="1"/>
              </p:cNvSpPr>
              <p:nvPr/>
            </p:nvSpPr>
            <p:spPr bwMode="auto">
              <a:xfrm>
                <a:off x="6206445" y="399619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8" name="Oval 248"/>
              <p:cNvSpPr>
                <a:spLocks noChangeArrowheads="1"/>
              </p:cNvSpPr>
              <p:nvPr/>
            </p:nvSpPr>
            <p:spPr bwMode="auto">
              <a:xfrm>
                <a:off x="6746395" y="391499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69" name="Oval 249"/>
              <p:cNvSpPr>
                <a:spLocks noChangeArrowheads="1"/>
              </p:cNvSpPr>
              <p:nvPr/>
            </p:nvSpPr>
            <p:spPr bwMode="auto">
              <a:xfrm>
                <a:off x="6469221" y="377756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0" name="Oval 250"/>
              <p:cNvSpPr>
                <a:spLocks noChangeArrowheads="1"/>
              </p:cNvSpPr>
              <p:nvPr/>
            </p:nvSpPr>
            <p:spPr bwMode="auto">
              <a:xfrm>
                <a:off x="6469221" y="406906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1" name="Oval 251"/>
              <p:cNvSpPr>
                <a:spLocks noChangeArrowheads="1"/>
              </p:cNvSpPr>
              <p:nvPr/>
            </p:nvSpPr>
            <p:spPr bwMode="auto">
              <a:xfrm>
                <a:off x="7131560" y="381713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2" name="Oval 252"/>
              <p:cNvSpPr>
                <a:spLocks noChangeArrowheads="1"/>
              </p:cNvSpPr>
              <p:nvPr/>
            </p:nvSpPr>
            <p:spPr bwMode="auto">
              <a:xfrm>
                <a:off x="6967175" y="404408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3" name="Oval 253"/>
              <p:cNvSpPr>
                <a:spLocks noChangeArrowheads="1"/>
              </p:cNvSpPr>
              <p:nvPr/>
            </p:nvSpPr>
            <p:spPr bwMode="auto">
              <a:xfrm>
                <a:off x="6819589" y="377756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4" name="Oval 254"/>
              <p:cNvSpPr>
                <a:spLocks noChangeArrowheads="1"/>
              </p:cNvSpPr>
              <p:nvPr/>
            </p:nvSpPr>
            <p:spPr bwMode="auto">
              <a:xfrm>
                <a:off x="7205953" y="395455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5" name="Oval 255"/>
              <p:cNvSpPr>
                <a:spLocks noChangeArrowheads="1"/>
              </p:cNvSpPr>
              <p:nvPr/>
            </p:nvSpPr>
            <p:spPr bwMode="auto">
              <a:xfrm>
                <a:off x="6713998" y="4083644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6" name="Oval 256"/>
              <p:cNvSpPr>
                <a:spLocks noChangeArrowheads="1"/>
              </p:cNvSpPr>
              <p:nvPr/>
            </p:nvSpPr>
            <p:spPr bwMode="auto">
              <a:xfrm>
                <a:off x="6559213" y="389833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7" name="Oval 257"/>
              <p:cNvSpPr>
                <a:spLocks noChangeArrowheads="1"/>
              </p:cNvSpPr>
              <p:nvPr/>
            </p:nvSpPr>
            <p:spPr bwMode="auto">
              <a:xfrm>
                <a:off x="6958776" y="3890005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8" name="Oval 258"/>
              <p:cNvSpPr>
                <a:spLocks noChangeArrowheads="1"/>
              </p:cNvSpPr>
              <p:nvPr/>
            </p:nvSpPr>
            <p:spPr bwMode="auto">
              <a:xfrm>
                <a:off x="7024770" y="3702612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79" name="Oval 259"/>
              <p:cNvSpPr>
                <a:spLocks noChangeArrowheads="1"/>
              </p:cNvSpPr>
              <p:nvPr/>
            </p:nvSpPr>
            <p:spPr bwMode="auto">
              <a:xfrm>
                <a:off x="7163957" y="40919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0" name="Oval 260"/>
              <p:cNvSpPr>
                <a:spLocks noChangeArrowheads="1"/>
              </p:cNvSpPr>
              <p:nvPr/>
            </p:nvSpPr>
            <p:spPr bwMode="auto">
              <a:xfrm>
                <a:off x="6379229" y="391499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1" name="Oval 261"/>
              <p:cNvSpPr>
                <a:spLocks noChangeArrowheads="1"/>
              </p:cNvSpPr>
              <p:nvPr/>
            </p:nvSpPr>
            <p:spPr bwMode="auto">
              <a:xfrm>
                <a:off x="6632406" y="3702612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2" name="Oval 262"/>
              <p:cNvSpPr>
                <a:spLocks noChangeArrowheads="1"/>
              </p:cNvSpPr>
              <p:nvPr/>
            </p:nvSpPr>
            <p:spPr bwMode="auto">
              <a:xfrm>
                <a:off x="6853186" y="41252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3" name="Oval 263"/>
              <p:cNvSpPr>
                <a:spLocks noChangeArrowheads="1"/>
              </p:cNvSpPr>
              <p:nvPr/>
            </p:nvSpPr>
            <p:spPr bwMode="auto">
              <a:xfrm>
                <a:off x="6321635" y="40669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4" name="Oval 264"/>
              <p:cNvSpPr>
                <a:spLocks noChangeArrowheads="1"/>
              </p:cNvSpPr>
              <p:nvPr/>
            </p:nvSpPr>
            <p:spPr bwMode="auto">
              <a:xfrm>
                <a:off x="6917980" y="3677627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5" name="Oval 265"/>
              <p:cNvSpPr>
                <a:spLocks noChangeArrowheads="1"/>
              </p:cNvSpPr>
              <p:nvPr/>
            </p:nvSpPr>
            <p:spPr bwMode="auto">
              <a:xfrm>
                <a:off x="6615608" y="4019098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6" name="Oval 266"/>
              <p:cNvSpPr>
                <a:spLocks noChangeArrowheads="1"/>
              </p:cNvSpPr>
              <p:nvPr/>
            </p:nvSpPr>
            <p:spPr bwMode="auto">
              <a:xfrm>
                <a:off x="7245549" y="3677627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7" name="Oval 268"/>
              <p:cNvSpPr>
                <a:spLocks noChangeArrowheads="1"/>
              </p:cNvSpPr>
              <p:nvPr/>
            </p:nvSpPr>
            <p:spPr bwMode="auto">
              <a:xfrm>
                <a:off x="7311543" y="38337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8" name="Oval 269"/>
              <p:cNvSpPr>
                <a:spLocks noChangeArrowheads="1"/>
              </p:cNvSpPr>
              <p:nvPr/>
            </p:nvSpPr>
            <p:spPr bwMode="auto">
              <a:xfrm>
                <a:off x="7343940" y="404408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89" name="Oval 270"/>
              <p:cNvSpPr>
                <a:spLocks noChangeArrowheads="1"/>
              </p:cNvSpPr>
              <p:nvPr/>
            </p:nvSpPr>
            <p:spPr bwMode="auto">
              <a:xfrm>
                <a:off x="5518909" y="36713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0" name="Oval 271"/>
              <p:cNvSpPr>
                <a:spLocks noChangeArrowheads="1"/>
              </p:cNvSpPr>
              <p:nvPr/>
            </p:nvSpPr>
            <p:spPr bwMode="auto">
              <a:xfrm>
                <a:off x="5805683" y="373592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1" name="Oval 272"/>
              <p:cNvSpPr>
                <a:spLocks noChangeArrowheads="1"/>
              </p:cNvSpPr>
              <p:nvPr/>
            </p:nvSpPr>
            <p:spPr bwMode="auto">
              <a:xfrm>
                <a:off x="4513402" y="36713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2" name="Oval 273"/>
              <p:cNvSpPr>
                <a:spLocks noChangeArrowheads="1"/>
              </p:cNvSpPr>
              <p:nvPr/>
            </p:nvSpPr>
            <p:spPr bwMode="auto">
              <a:xfrm>
                <a:off x="3661481" y="36713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3" name="Oval 274"/>
              <p:cNvSpPr>
                <a:spLocks noChangeArrowheads="1"/>
              </p:cNvSpPr>
              <p:nvPr/>
            </p:nvSpPr>
            <p:spPr bwMode="auto">
              <a:xfrm>
                <a:off x="2164020" y="36297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4" name="Oval 275"/>
              <p:cNvSpPr>
                <a:spLocks noChangeArrowheads="1"/>
              </p:cNvSpPr>
              <p:nvPr/>
            </p:nvSpPr>
            <p:spPr bwMode="auto">
              <a:xfrm>
                <a:off x="1878446" y="3792144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5" name="Oval 276"/>
              <p:cNvSpPr>
                <a:spLocks noChangeArrowheads="1"/>
              </p:cNvSpPr>
              <p:nvPr/>
            </p:nvSpPr>
            <p:spPr bwMode="auto">
              <a:xfrm>
                <a:off x="2769964" y="362140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6" name="Oval 277"/>
              <p:cNvSpPr>
                <a:spLocks noChangeArrowheads="1"/>
              </p:cNvSpPr>
              <p:nvPr/>
            </p:nvSpPr>
            <p:spPr bwMode="auto">
              <a:xfrm>
                <a:off x="3302714" y="363806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7" name="Oval 278"/>
              <p:cNvSpPr>
                <a:spLocks noChangeArrowheads="1"/>
              </p:cNvSpPr>
              <p:nvPr/>
            </p:nvSpPr>
            <p:spPr bwMode="auto">
              <a:xfrm>
                <a:off x="2418396" y="36130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8" name="Oval 279"/>
              <p:cNvSpPr>
                <a:spLocks noChangeArrowheads="1"/>
              </p:cNvSpPr>
              <p:nvPr/>
            </p:nvSpPr>
            <p:spPr bwMode="auto">
              <a:xfrm>
                <a:off x="1919243" y="36297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399" name="Oval 280"/>
              <p:cNvSpPr>
                <a:spLocks noChangeArrowheads="1"/>
              </p:cNvSpPr>
              <p:nvPr/>
            </p:nvSpPr>
            <p:spPr bwMode="auto">
              <a:xfrm>
                <a:off x="2075228" y="410030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0" name="Oval 281"/>
              <p:cNvSpPr>
                <a:spLocks noChangeArrowheads="1"/>
              </p:cNvSpPr>
              <p:nvPr/>
            </p:nvSpPr>
            <p:spPr bwMode="auto">
              <a:xfrm>
                <a:off x="3007542" y="410863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1" name="Oval 282"/>
              <p:cNvSpPr>
                <a:spLocks noChangeArrowheads="1"/>
              </p:cNvSpPr>
              <p:nvPr/>
            </p:nvSpPr>
            <p:spPr bwMode="auto">
              <a:xfrm>
                <a:off x="2917550" y="36297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2" name="Oval 283"/>
              <p:cNvSpPr>
                <a:spLocks noChangeArrowheads="1"/>
              </p:cNvSpPr>
              <p:nvPr/>
            </p:nvSpPr>
            <p:spPr bwMode="auto">
              <a:xfrm>
                <a:off x="3686679" y="38004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3" name="Oval 284"/>
              <p:cNvSpPr>
                <a:spLocks noChangeArrowheads="1"/>
              </p:cNvSpPr>
              <p:nvPr/>
            </p:nvSpPr>
            <p:spPr bwMode="auto">
              <a:xfrm>
                <a:off x="3817467" y="36297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4" name="Oval 285"/>
              <p:cNvSpPr>
                <a:spLocks noChangeArrowheads="1"/>
              </p:cNvSpPr>
              <p:nvPr/>
            </p:nvSpPr>
            <p:spPr bwMode="auto">
              <a:xfrm>
                <a:off x="4145036" y="362140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5" name="Oval 286"/>
              <p:cNvSpPr>
                <a:spLocks noChangeArrowheads="1"/>
              </p:cNvSpPr>
              <p:nvPr/>
            </p:nvSpPr>
            <p:spPr bwMode="auto">
              <a:xfrm>
                <a:off x="4374215" y="36130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6" name="Oval 287"/>
              <p:cNvSpPr>
                <a:spLocks noChangeArrowheads="1"/>
              </p:cNvSpPr>
              <p:nvPr/>
            </p:nvSpPr>
            <p:spPr bwMode="auto">
              <a:xfrm>
                <a:off x="5061752" y="359017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7" name="Oval 288"/>
              <p:cNvSpPr>
                <a:spLocks noChangeArrowheads="1"/>
              </p:cNvSpPr>
              <p:nvPr/>
            </p:nvSpPr>
            <p:spPr bwMode="auto">
              <a:xfrm>
                <a:off x="5289730" y="36130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8" name="Oval 289"/>
              <p:cNvSpPr>
                <a:spLocks noChangeArrowheads="1"/>
              </p:cNvSpPr>
              <p:nvPr/>
            </p:nvSpPr>
            <p:spPr bwMode="auto">
              <a:xfrm>
                <a:off x="5724090" y="36297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09" name="Oval 290"/>
              <p:cNvSpPr>
                <a:spLocks noChangeArrowheads="1"/>
              </p:cNvSpPr>
              <p:nvPr/>
            </p:nvSpPr>
            <p:spPr bwMode="auto">
              <a:xfrm>
                <a:off x="5994065" y="360475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0" name="Oval 291"/>
              <p:cNvSpPr>
                <a:spLocks noChangeArrowheads="1"/>
              </p:cNvSpPr>
              <p:nvPr/>
            </p:nvSpPr>
            <p:spPr bwMode="auto">
              <a:xfrm>
                <a:off x="6468021" y="3604752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1" name="Oval 292"/>
              <p:cNvSpPr>
                <a:spLocks noChangeArrowheads="1"/>
              </p:cNvSpPr>
              <p:nvPr/>
            </p:nvSpPr>
            <p:spPr bwMode="auto">
              <a:xfrm>
                <a:off x="6779992" y="3621409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2" name="Oval 293"/>
              <p:cNvSpPr>
                <a:spLocks noChangeArrowheads="1"/>
              </p:cNvSpPr>
              <p:nvPr/>
            </p:nvSpPr>
            <p:spPr bwMode="auto">
              <a:xfrm>
                <a:off x="6174048" y="4108630"/>
                <a:ext cx="86392" cy="8745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3" name="Oval 294"/>
              <p:cNvSpPr>
                <a:spLocks noChangeArrowheads="1"/>
              </p:cNvSpPr>
              <p:nvPr/>
            </p:nvSpPr>
            <p:spPr bwMode="auto">
              <a:xfrm>
                <a:off x="6845986" y="3987866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4" name="Oval 295"/>
              <p:cNvSpPr>
                <a:spLocks noChangeArrowheads="1"/>
              </p:cNvSpPr>
              <p:nvPr/>
            </p:nvSpPr>
            <p:spPr bwMode="auto">
              <a:xfrm>
                <a:off x="3867862" y="412528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5" name="Oval 296"/>
              <p:cNvSpPr>
                <a:spLocks noChangeArrowheads="1"/>
              </p:cNvSpPr>
              <p:nvPr/>
            </p:nvSpPr>
            <p:spPr bwMode="auto">
              <a:xfrm>
                <a:off x="3467099" y="4116959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6" name="Oval 297"/>
              <p:cNvSpPr>
                <a:spLocks noChangeArrowheads="1"/>
              </p:cNvSpPr>
              <p:nvPr/>
            </p:nvSpPr>
            <p:spPr bwMode="auto">
              <a:xfrm>
                <a:off x="4104240" y="3962880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7" name="Oval 298"/>
              <p:cNvSpPr>
                <a:spLocks noChangeArrowheads="1"/>
              </p:cNvSpPr>
              <p:nvPr/>
            </p:nvSpPr>
            <p:spPr bwMode="auto">
              <a:xfrm>
                <a:off x="7156757" y="36297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8" name="Oval 425"/>
              <p:cNvSpPr>
                <a:spLocks noChangeArrowheads="1"/>
              </p:cNvSpPr>
              <p:nvPr/>
            </p:nvSpPr>
            <p:spPr bwMode="auto">
              <a:xfrm>
                <a:off x="4652589" y="3823377"/>
                <a:ext cx="107990" cy="99943"/>
              </a:xfrm>
              <a:prstGeom prst="ellipse">
                <a:avLst/>
              </a:prstGeom>
              <a:solidFill>
                <a:srgbClr val="003366"/>
              </a:solidFill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19" name="Oval 426"/>
              <p:cNvSpPr>
                <a:spLocks noChangeArrowheads="1"/>
              </p:cNvSpPr>
              <p:nvPr/>
            </p:nvSpPr>
            <p:spPr bwMode="auto">
              <a:xfrm>
                <a:off x="4749780" y="3629737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20" name="Oval 427"/>
              <p:cNvSpPr>
                <a:spLocks noChangeArrowheads="1"/>
              </p:cNvSpPr>
              <p:nvPr/>
            </p:nvSpPr>
            <p:spPr bwMode="auto">
              <a:xfrm>
                <a:off x="4882968" y="3944141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85421" name="Oval 440"/>
              <p:cNvSpPr>
                <a:spLocks noChangeArrowheads="1"/>
              </p:cNvSpPr>
              <p:nvPr/>
            </p:nvSpPr>
            <p:spPr bwMode="auto">
              <a:xfrm>
                <a:off x="4839772" y="3800473"/>
                <a:ext cx="86392" cy="8536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4998" name="Text Box 441"/>
          <p:cNvSpPr txBox="1">
            <a:spLocks noChangeArrowheads="1"/>
          </p:cNvSpPr>
          <p:nvPr/>
        </p:nvSpPr>
        <p:spPr bwMode="auto">
          <a:xfrm>
            <a:off x="4845051" y="7126288"/>
            <a:ext cx="1900161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V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0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N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0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 = V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1</a:t>
            </a:r>
            <a:r>
              <a:rPr lang="it-IT" altLang="it-IT" sz="2300" b="1">
                <a:solidFill>
                  <a:srgbClr val="000066"/>
                </a:solidFill>
                <a:latin typeface="Comic Sans MS" panose="030F0702030302020204" pitchFamily="66" charset="0"/>
              </a:rPr>
              <a:t>N</a:t>
            </a:r>
            <a:r>
              <a:rPr lang="it-IT" altLang="it-IT" sz="2300" b="1" baseline="-25000">
                <a:solidFill>
                  <a:srgbClr val="000066"/>
                </a:solidFill>
                <a:latin typeface="Comic Sans MS" panose="030F0702030302020204" pitchFamily="66" charset="0"/>
              </a:rPr>
              <a:t>1</a:t>
            </a:r>
            <a:endParaRPr lang="it-IT" altLang="it-IT" sz="2300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84999" name="CasellaDiTesto 889"/>
          <p:cNvSpPr txBox="1">
            <a:spLocks noChangeArrowheads="1"/>
          </p:cNvSpPr>
          <p:nvPr/>
        </p:nvSpPr>
        <p:spPr bwMode="auto">
          <a:xfrm>
            <a:off x="3598864" y="115889"/>
            <a:ext cx="623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70C0"/>
                </a:solidFill>
              </a:rPr>
              <a:t>Titolazione di acido forte con base forte</a:t>
            </a:r>
          </a:p>
        </p:txBody>
      </p:sp>
      <p:sp>
        <p:nvSpPr>
          <p:cNvPr id="892" name="CasellaDiTesto 891"/>
          <p:cNvSpPr txBox="1">
            <a:spLocks noChangeArrowheads="1"/>
          </p:cNvSpPr>
          <p:nvPr/>
        </p:nvSpPr>
        <p:spPr bwMode="auto">
          <a:xfrm>
            <a:off x="8705851" y="5003801"/>
            <a:ext cx="1173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B050"/>
                </a:solidFill>
                <a:latin typeface="Arial" panose="020B0604020202020204" pitchFamily="34" charset="0"/>
              </a:rPr>
              <a:t>Zona I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898" name="Gruppo 897"/>
          <p:cNvGrpSpPr>
            <a:grpSpLocks/>
          </p:cNvGrpSpPr>
          <p:nvPr/>
        </p:nvGrpSpPr>
        <p:grpSpPr bwMode="auto">
          <a:xfrm>
            <a:off x="2135188" y="160338"/>
            <a:ext cx="7556060" cy="6478286"/>
            <a:chOff x="611560" y="160889"/>
            <a:chExt cx="7556318" cy="6477840"/>
          </a:xfrm>
        </p:grpSpPr>
        <p:sp>
          <p:nvSpPr>
            <p:cNvPr id="85232" name="Text Box 445"/>
            <p:cNvSpPr txBox="1">
              <a:spLocks noChangeArrowheads="1"/>
            </p:cNvSpPr>
            <p:nvPr/>
          </p:nvSpPr>
          <p:spPr bwMode="auto">
            <a:xfrm>
              <a:off x="1320694" y="464882"/>
              <a:ext cx="487933" cy="406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pH</a:t>
              </a:r>
            </a:p>
          </p:txBody>
        </p:sp>
        <p:grpSp>
          <p:nvGrpSpPr>
            <p:cNvPr id="85233" name="Gruppo 896"/>
            <p:cNvGrpSpPr>
              <a:grpSpLocks/>
            </p:cNvGrpSpPr>
            <p:nvPr/>
          </p:nvGrpSpPr>
          <p:grpSpPr bwMode="auto">
            <a:xfrm>
              <a:off x="611560" y="160889"/>
              <a:ext cx="7556318" cy="6477840"/>
              <a:chOff x="611560" y="160889"/>
              <a:chExt cx="7556318" cy="6477840"/>
            </a:xfrm>
          </p:grpSpPr>
          <p:sp>
            <p:nvSpPr>
              <p:cNvPr id="85234" name="Text Box 36"/>
              <p:cNvSpPr txBox="1">
                <a:spLocks noChangeArrowheads="1"/>
              </p:cNvSpPr>
              <p:nvPr/>
            </p:nvSpPr>
            <p:spPr bwMode="auto">
              <a:xfrm>
                <a:off x="699152" y="5959654"/>
                <a:ext cx="237855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85235" name="Text Box 37"/>
              <p:cNvSpPr txBox="1">
                <a:spLocks noChangeArrowheads="1"/>
              </p:cNvSpPr>
              <p:nvPr/>
            </p:nvSpPr>
            <p:spPr bwMode="auto">
              <a:xfrm>
                <a:off x="676354" y="5539061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85236" name="Text Box 38"/>
              <p:cNvSpPr txBox="1">
                <a:spLocks noChangeArrowheads="1"/>
              </p:cNvSpPr>
              <p:nvPr/>
            </p:nvSpPr>
            <p:spPr bwMode="auto">
              <a:xfrm>
                <a:off x="676354" y="5120551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85237" name="Text Box 39"/>
              <p:cNvSpPr txBox="1">
                <a:spLocks noChangeArrowheads="1"/>
              </p:cNvSpPr>
              <p:nvPr/>
            </p:nvSpPr>
            <p:spPr bwMode="auto">
              <a:xfrm>
                <a:off x="676354" y="4702040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  <p:sp>
            <p:nvSpPr>
              <p:cNvPr id="85238" name="Text Box 40"/>
              <p:cNvSpPr txBox="1">
                <a:spLocks noChangeArrowheads="1"/>
              </p:cNvSpPr>
              <p:nvPr/>
            </p:nvSpPr>
            <p:spPr bwMode="auto">
              <a:xfrm>
                <a:off x="676354" y="4283530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5</a:t>
                </a:r>
              </a:p>
            </p:txBody>
          </p:sp>
          <p:sp>
            <p:nvSpPr>
              <p:cNvPr id="85239" name="Text Box 41"/>
              <p:cNvSpPr txBox="1">
                <a:spLocks noChangeArrowheads="1"/>
              </p:cNvSpPr>
              <p:nvPr/>
            </p:nvSpPr>
            <p:spPr bwMode="auto">
              <a:xfrm>
                <a:off x="676354" y="3865019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6</a:t>
                </a:r>
              </a:p>
            </p:txBody>
          </p:sp>
          <p:sp>
            <p:nvSpPr>
              <p:cNvPr id="85240" name="Text Box 42"/>
              <p:cNvSpPr txBox="1">
                <a:spLocks noChangeArrowheads="1"/>
              </p:cNvSpPr>
              <p:nvPr/>
            </p:nvSpPr>
            <p:spPr bwMode="auto">
              <a:xfrm>
                <a:off x="676354" y="3446509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7</a:t>
                </a:r>
              </a:p>
            </p:txBody>
          </p:sp>
          <p:sp>
            <p:nvSpPr>
              <p:cNvPr id="85241" name="Text Box 43"/>
              <p:cNvSpPr txBox="1">
                <a:spLocks noChangeArrowheads="1"/>
              </p:cNvSpPr>
              <p:nvPr/>
            </p:nvSpPr>
            <p:spPr bwMode="auto">
              <a:xfrm>
                <a:off x="676354" y="3027998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8</a:t>
                </a:r>
              </a:p>
            </p:txBody>
          </p:sp>
          <p:sp>
            <p:nvSpPr>
              <p:cNvPr id="85242" name="Text Box 44"/>
              <p:cNvSpPr txBox="1">
                <a:spLocks noChangeArrowheads="1"/>
              </p:cNvSpPr>
              <p:nvPr/>
            </p:nvSpPr>
            <p:spPr bwMode="auto">
              <a:xfrm>
                <a:off x="676354" y="2609488"/>
                <a:ext cx="284344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9</a:t>
                </a:r>
              </a:p>
            </p:txBody>
          </p:sp>
          <p:sp>
            <p:nvSpPr>
              <p:cNvPr id="85243" name="Text Box 45"/>
              <p:cNvSpPr txBox="1">
                <a:spLocks noChangeArrowheads="1"/>
              </p:cNvSpPr>
              <p:nvPr/>
            </p:nvSpPr>
            <p:spPr bwMode="auto">
              <a:xfrm>
                <a:off x="611560" y="2190977"/>
                <a:ext cx="417398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10</a:t>
                </a:r>
              </a:p>
            </p:txBody>
          </p:sp>
          <p:sp>
            <p:nvSpPr>
              <p:cNvPr id="85244" name="Text Box 46"/>
              <p:cNvSpPr txBox="1">
                <a:spLocks noChangeArrowheads="1"/>
              </p:cNvSpPr>
              <p:nvPr/>
            </p:nvSpPr>
            <p:spPr bwMode="auto">
              <a:xfrm>
                <a:off x="631958" y="1772467"/>
                <a:ext cx="370909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11</a:t>
                </a:r>
              </a:p>
            </p:txBody>
          </p:sp>
          <p:sp>
            <p:nvSpPr>
              <p:cNvPr id="85245" name="Text Box 47"/>
              <p:cNvSpPr txBox="1">
                <a:spLocks noChangeArrowheads="1"/>
              </p:cNvSpPr>
              <p:nvPr/>
            </p:nvSpPr>
            <p:spPr bwMode="auto">
              <a:xfrm>
                <a:off x="611560" y="1353956"/>
                <a:ext cx="417398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12</a:t>
                </a:r>
              </a:p>
            </p:txBody>
          </p:sp>
          <p:sp>
            <p:nvSpPr>
              <p:cNvPr id="85246" name="Text Box 48"/>
              <p:cNvSpPr txBox="1">
                <a:spLocks noChangeArrowheads="1"/>
              </p:cNvSpPr>
              <p:nvPr/>
            </p:nvSpPr>
            <p:spPr bwMode="auto">
              <a:xfrm>
                <a:off x="611560" y="935446"/>
                <a:ext cx="417398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13</a:t>
                </a:r>
              </a:p>
            </p:txBody>
          </p:sp>
          <p:sp>
            <p:nvSpPr>
              <p:cNvPr id="85247" name="Text Box 49"/>
              <p:cNvSpPr txBox="1">
                <a:spLocks noChangeArrowheads="1"/>
              </p:cNvSpPr>
              <p:nvPr/>
            </p:nvSpPr>
            <p:spPr bwMode="auto">
              <a:xfrm>
                <a:off x="611560" y="516935"/>
                <a:ext cx="417398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14</a:t>
                </a:r>
              </a:p>
            </p:txBody>
          </p:sp>
          <p:sp>
            <p:nvSpPr>
              <p:cNvPr id="85248" name="Text Box 444"/>
              <p:cNvSpPr txBox="1">
                <a:spLocks noChangeArrowheads="1"/>
              </p:cNvSpPr>
              <p:nvPr/>
            </p:nvSpPr>
            <p:spPr bwMode="auto">
              <a:xfrm>
                <a:off x="7138112" y="6232415"/>
                <a:ext cx="1029766" cy="406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V</a:t>
                </a:r>
                <a:r>
                  <a:rPr lang="it-IT" altLang="it-IT" sz="2300" baseline="-25000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0</a:t>
                </a:r>
                <a:r>
                  <a:rPr lang="it-IT" altLang="it-IT" sz="2300">
                    <a:solidFill>
                      <a:srgbClr val="FF3300"/>
                    </a:solidFill>
                    <a:latin typeface="Comic Sans MS" panose="030F0702030302020204" pitchFamily="66" charset="0"/>
                  </a:rPr>
                  <a:t> (ml)</a:t>
                </a:r>
              </a:p>
            </p:txBody>
          </p:sp>
          <p:grpSp>
            <p:nvGrpSpPr>
              <p:cNvPr id="85249" name="Gruppo 895"/>
              <p:cNvGrpSpPr>
                <a:grpSpLocks/>
              </p:cNvGrpSpPr>
              <p:nvPr/>
            </p:nvGrpSpPr>
            <p:grpSpPr bwMode="auto">
              <a:xfrm>
                <a:off x="1050719" y="160889"/>
                <a:ext cx="6037841" cy="6396340"/>
                <a:chOff x="1050719" y="160889"/>
                <a:chExt cx="6037841" cy="6396340"/>
              </a:xfrm>
            </p:grpSpPr>
            <p:sp>
              <p:nvSpPr>
                <p:cNvPr id="85250" name="Line 4"/>
                <p:cNvSpPr>
                  <a:spLocks noChangeShapeType="1"/>
                </p:cNvSpPr>
                <p:nvPr/>
              </p:nvSpPr>
              <p:spPr bwMode="auto">
                <a:xfrm flipH="1" flipV="1">
                  <a:off x="1224703" y="160889"/>
                  <a:ext cx="2400" cy="6223522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1" name="Line 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162031" y="3443307"/>
                  <a:ext cx="0" cy="585305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2" name="Line 6"/>
                <p:cNvSpPr>
                  <a:spLocks noChangeShapeType="1"/>
                </p:cNvSpPr>
                <p:nvPr/>
              </p:nvSpPr>
              <p:spPr bwMode="auto">
                <a:xfrm>
                  <a:off x="1525875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3" name="Line 7"/>
                <p:cNvSpPr>
                  <a:spLocks noChangeShapeType="1"/>
                </p:cNvSpPr>
                <p:nvPr/>
              </p:nvSpPr>
              <p:spPr bwMode="auto">
                <a:xfrm>
                  <a:off x="1882242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4" name="Line 8"/>
                <p:cNvSpPr>
                  <a:spLocks noChangeShapeType="1"/>
                </p:cNvSpPr>
                <p:nvPr/>
              </p:nvSpPr>
              <p:spPr bwMode="auto">
                <a:xfrm>
                  <a:off x="2223011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5" name="Line 9"/>
                <p:cNvSpPr>
                  <a:spLocks noChangeShapeType="1"/>
                </p:cNvSpPr>
                <p:nvPr/>
              </p:nvSpPr>
              <p:spPr bwMode="auto">
                <a:xfrm>
                  <a:off x="2562579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6" name="Line 10"/>
                <p:cNvSpPr>
                  <a:spLocks noChangeShapeType="1"/>
                </p:cNvSpPr>
                <p:nvPr/>
              </p:nvSpPr>
              <p:spPr bwMode="auto">
                <a:xfrm>
                  <a:off x="2908147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7" name="Line 11"/>
                <p:cNvSpPr>
                  <a:spLocks noChangeShapeType="1"/>
                </p:cNvSpPr>
                <p:nvPr/>
              </p:nvSpPr>
              <p:spPr bwMode="auto">
                <a:xfrm>
                  <a:off x="3246516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8" name="Line 12"/>
                <p:cNvSpPr>
                  <a:spLocks noChangeShapeType="1"/>
                </p:cNvSpPr>
                <p:nvPr/>
              </p:nvSpPr>
              <p:spPr bwMode="auto">
                <a:xfrm>
                  <a:off x="3581285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59" name="Line 13"/>
                <p:cNvSpPr>
                  <a:spLocks noChangeShapeType="1"/>
                </p:cNvSpPr>
                <p:nvPr/>
              </p:nvSpPr>
              <p:spPr bwMode="auto">
                <a:xfrm>
                  <a:off x="3922053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0" name="Line 15"/>
                <p:cNvSpPr>
                  <a:spLocks noChangeShapeType="1"/>
                </p:cNvSpPr>
                <p:nvPr/>
              </p:nvSpPr>
              <p:spPr bwMode="auto">
                <a:xfrm>
                  <a:off x="4601190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1" name="Line 16"/>
                <p:cNvSpPr>
                  <a:spLocks noChangeShapeType="1"/>
                </p:cNvSpPr>
                <p:nvPr/>
              </p:nvSpPr>
              <p:spPr bwMode="auto">
                <a:xfrm>
                  <a:off x="4938359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2" name="Line 17"/>
                <p:cNvSpPr>
                  <a:spLocks noChangeShapeType="1"/>
                </p:cNvSpPr>
                <p:nvPr/>
              </p:nvSpPr>
              <p:spPr bwMode="auto">
                <a:xfrm>
                  <a:off x="5621096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3" name="Line 18"/>
                <p:cNvSpPr>
                  <a:spLocks noChangeShapeType="1"/>
                </p:cNvSpPr>
                <p:nvPr/>
              </p:nvSpPr>
              <p:spPr bwMode="auto">
                <a:xfrm>
                  <a:off x="5954665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4" name="Line 19"/>
                <p:cNvSpPr>
                  <a:spLocks noChangeShapeType="1"/>
                </p:cNvSpPr>
                <p:nvPr/>
              </p:nvSpPr>
              <p:spPr bwMode="auto">
                <a:xfrm>
                  <a:off x="6300233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5" name="Line 20"/>
                <p:cNvSpPr>
                  <a:spLocks noChangeShapeType="1"/>
                </p:cNvSpPr>
                <p:nvPr/>
              </p:nvSpPr>
              <p:spPr bwMode="auto">
                <a:xfrm>
                  <a:off x="6637402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6" name="Line 21"/>
                <p:cNvSpPr>
                  <a:spLocks noChangeShapeType="1"/>
                </p:cNvSpPr>
                <p:nvPr/>
              </p:nvSpPr>
              <p:spPr bwMode="auto">
                <a:xfrm>
                  <a:off x="5280328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7" name="Line 22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6066901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8" name="Line 23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5648391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69" name="Line 24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5231962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0" name="Line 25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4815534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1" name="Line 26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4397024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2" name="Line 27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3978513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3" name="Line 28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3562085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4" name="Line 29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3145656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5" name="Line 30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2729228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6" name="Line 31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2310717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7" name="Line 32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1892207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8" name="Line 33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1475778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79" name="Line 34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1059350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80" name="Line 35"/>
                <p:cNvSpPr>
                  <a:spLocks noChangeShapeType="1"/>
                </p:cNvSpPr>
                <p:nvPr/>
              </p:nvSpPr>
              <p:spPr bwMode="auto">
                <a:xfrm rot="-5400000" flipH="1" flipV="1">
                  <a:off x="1137111" y="642922"/>
                  <a:ext cx="0" cy="172784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85281" name="Line 13"/>
                <p:cNvSpPr>
                  <a:spLocks noChangeShapeType="1"/>
                </p:cNvSpPr>
                <p:nvPr/>
              </p:nvSpPr>
              <p:spPr bwMode="auto">
                <a:xfrm>
                  <a:off x="4276533" y="6384411"/>
                  <a:ext cx="0" cy="172818"/>
                </a:xfrm>
                <a:prstGeom prst="line">
                  <a:avLst/>
                </a:prstGeom>
                <a:noFill/>
                <a:ln w="47625">
                  <a:solidFill>
                    <a:srgbClr val="0033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endParaRPr>
                </a:p>
              </p:txBody>
            </p:sp>
          </p:grpSp>
        </p:grpSp>
      </p:grpSp>
      <p:sp>
        <p:nvSpPr>
          <p:cNvPr id="894" name="Text Box 10"/>
          <p:cNvSpPr txBox="1">
            <a:spLocks noChangeArrowheads="1"/>
          </p:cNvSpPr>
          <p:nvPr/>
        </p:nvSpPr>
        <p:spPr bwMode="auto">
          <a:xfrm>
            <a:off x="8612188" y="3416300"/>
            <a:ext cx="21336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2D2DB9"/>
                </a:solidFill>
                <a:latin typeface="Arial" charset="0"/>
              </a:rPr>
              <a:t>Equivalenza</a:t>
            </a:r>
            <a:r>
              <a:rPr lang="it-IT" sz="26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895" name="Text Box 12"/>
          <p:cNvSpPr txBox="1">
            <a:spLocks noChangeArrowheads="1"/>
          </p:cNvSpPr>
          <p:nvPr/>
        </p:nvSpPr>
        <p:spPr bwMode="auto">
          <a:xfrm>
            <a:off x="8662989" y="1820864"/>
            <a:ext cx="118641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FF0000"/>
                </a:solidFill>
                <a:latin typeface="Arial" charset="0"/>
              </a:rPr>
              <a:t>Zona II</a:t>
            </a:r>
            <a:endParaRPr lang="it-IT" sz="2600" b="1" dirty="0">
              <a:solidFill>
                <a:srgbClr val="003399"/>
              </a:solidFill>
              <a:latin typeface="Arial" charset="0"/>
            </a:endParaRPr>
          </a:p>
        </p:txBody>
      </p:sp>
      <p:grpSp>
        <p:nvGrpSpPr>
          <p:cNvPr id="452" name="Group 50"/>
          <p:cNvGrpSpPr>
            <a:grpSpLocks/>
          </p:cNvGrpSpPr>
          <p:nvPr/>
        </p:nvGrpSpPr>
        <p:grpSpPr bwMode="auto">
          <a:xfrm>
            <a:off x="2819401" y="5272088"/>
            <a:ext cx="5834063" cy="601662"/>
            <a:chOff x="980" y="6626"/>
            <a:chExt cx="6483" cy="674"/>
          </a:xfrm>
        </p:grpSpPr>
        <p:sp>
          <p:nvSpPr>
            <p:cNvPr id="85119" name="Line 51"/>
            <p:cNvSpPr>
              <a:spLocks noChangeShapeType="1"/>
            </p:cNvSpPr>
            <p:nvPr/>
          </p:nvSpPr>
          <p:spPr bwMode="auto">
            <a:xfrm flipV="1">
              <a:off x="980" y="6626"/>
              <a:ext cx="6419" cy="1"/>
            </a:xfrm>
            <a:prstGeom prst="line">
              <a:avLst/>
            </a:prstGeom>
            <a:noFill/>
            <a:ln w="476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120" name="Line 52"/>
            <p:cNvSpPr>
              <a:spLocks noChangeShapeType="1"/>
            </p:cNvSpPr>
            <p:nvPr/>
          </p:nvSpPr>
          <p:spPr bwMode="auto">
            <a:xfrm flipV="1">
              <a:off x="980" y="7299"/>
              <a:ext cx="6419" cy="1"/>
            </a:xfrm>
            <a:prstGeom prst="line">
              <a:avLst/>
            </a:prstGeom>
            <a:noFill/>
            <a:ln w="476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121" name="Oval 53"/>
            <p:cNvSpPr>
              <a:spLocks noChangeArrowheads="1"/>
            </p:cNvSpPr>
            <p:nvPr/>
          </p:nvSpPr>
          <p:spPr bwMode="auto">
            <a:xfrm>
              <a:off x="1113" y="666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2" name="Oval 54"/>
            <p:cNvSpPr>
              <a:spLocks noChangeArrowheads="1"/>
            </p:cNvSpPr>
            <p:nvPr/>
          </p:nvSpPr>
          <p:spPr bwMode="auto">
            <a:xfrm>
              <a:off x="1585" y="68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3" name="Oval 55"/>
            <p:cNvSpPr>
              <a:spLocks noChangeArrowheads="1"/>
            </p:cNvSpPr>
            <p:nvPr/>
          </p:nvSpPr>
          <p:spPr bwMode="auto">
            <a:xfrm>
              <a:off x="1212" y="69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4" name="Oval 56"/>
            <p:cNvSpPr>
              <a:spLocks noChangeArrowheads="1"/>
            </p:cNvSpPr>
            <p:nvPr/>
          </p:nvSpPr>
          <p:spPr bwMode="auto">
            <a:xfrm>
              <a:off x="1366" y="67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5" name="Oval 57"/>
            <p:cNvSpPr>
              <a:spLocks noChangeArrowheads="1"/>
            </p:cNvSpPr>
            <p:nvPr/>
          </p:nvSpPr>
          <p:spPr bwMode="auto">
            <a:xfrm>
              <a:off x="1557" y="70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6" name="Oval 58"/>
            <p:cNvSpPr>
              <a:spLocks noChangeArrowheads="1"/>
            </p:cNvSpPr>
            <p:nvPr/>
          </p:nvSpPr>
          <p:spPr bwMode="auto">
            <a:xfrm>
              <a:off x="1366" y="69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7" name="Oval 59"/>
            <p:cNvSpPr>
              <a:spLocks noChangeArrowheads="1"/>
            </p:cNvSpPr>
            <p:nvPr/>
          </p:nvSpPr>
          <p:spPr bwMode="auto">
            <a:xfrm>
              <a:off x="1276" y="71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8" name="Oval 60"/>
            <p:cNvSpPr>
              <a:spLocks noChangeArrowheads="1"/>
            </p:cNvSpPr>
            <p:nvPr/>
          </p:nvSpPr>
          <p:spPr bwMode="auto">
            <a:xfrm>
              <a:off x="2085" y="69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29" name="Oval 61"/>
            <p:cNvSpPr>
              <a:spLocks noChangeArrowheads="1"/>
            </p:cNvSpPr>
            <p:nvPr/>
          </p:nvSpPr>
          <p:spPr bwMode="auto">
            <a:xfrm>
              <a:off x="1858" y="67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0" name="Oval 62"/>
            <p:cNvSpPr>
              <a:spLocks noChangeArrowheads="1"/>
            </p:cNvSpPr>
            <p:nvPr/>
          </p:nvSpPr>
          <p:spPr bwMode="auto">
            <a:xfrm>
              <a:off x="1867" y="702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1" name="Oval 63"/>
            <p:cNvSpPr>
              <a:spLocks noChangeArrowheads="1"/>
            </p:cNvSpPr>
            <p:nvPr/>
          </p:nvSpPr>
          <p:spPr bwMode="auto">
            <a:xfrm>
              <a:off x="2658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2" name="Oval 64"/>
            <p:cNvSpPr>
              <a:spLocks noChangeArrowheads="1"/>
            </p:cNvSpPr>
            <p:nvPr/>
          </p:nvSpPr>
          <p:spPr bwMode="auto">
            <a:xfrm>
              <a:off x="2349" y="67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3" name="Oval 65"/>
            <p:cNvSpPr>
              <a:spLocks noChangeArrowheads="1"/>
            </p:cNvSpPr>
            <p:nvPr/>
          </p:nvSpPr>
          <p:spPr bwMode="auto">
            <a:xfrm>
              <a:off x="2349" y="70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4" name="Oval 66"/>
            <p:cNvSpPr>
              <a:spLocks noChangeArrowheads="1"/>
            </p:cNvSpPr>
            <p:nvPr/>
          </p:nvSpPr>
          <p:spPr bwMode="auto">
            <a:xfrm>
              <a:off x="3331" y="70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5" name="Oval 67"/>
            <p:cNvSpPr>
              <a:spLocks noChangeArrowheads="1"/>
            </p:cNvSpPr>
            <p:nvPr/>
          </p:nvSpPr>
          <p:spPr bwMode="auto">
            <a:xfrm>
              <a:off x="3085" y="68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6" name="Oval 68"/>
            <p:cNvSpPr>
              <a:spLocks noChangeArrowheads="1"/>
            </p:cNvSpPr>
            <p:nvPr/>
          </p:nvSpPr>
          <p:spPr bwMode="auto">
            <a:xfrm>
              <a:off x="2903" y="70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7" name="Oval 69"/>
            <p:cNvSpPr>
              <a:spLocks noChangeArrowheads="1"/>
            </p:cNvSpPr>
            <p:nvPr/>
          </p:nvSpPr>
          <p:spPr bwMode="auto">
            <a:xfrm>
              <a:off x="2739" y="67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8" name="Oval 70"/>
            <p:cNvSpPr>
              <a:spLocks noChangeArrowheads="1"/>
            </p:cNvSpPr>
            <p:nvPr/>
          </p:nvSpPr>
          <p:spPr bwMode="auto">
            <a:xfrm>
              <a:off x="3685" y="67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39" name="Oval 71"/>
            <p:cNvSpPr>
              <a:spLocks noChangeArrowheads="1"/>
            </p:cNvSpPr>
            <p:nvPr/>
          </p:nvSpPr>
          <p:spPr bwMode="auto">
            <a:xfrm>
              <a:off x="4239" y="68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0" name="Oval 72"/>
            <p:cNvSpPr>
              <a:spLocks noChangeArrowheads="1"/>
            </p:cNvSpPr>
            <p:nvPr/>
          </p:nvSpPr>
          <p:spPr bwMode="auto">
            <a:xfrm>
              <a:off x="4058" y="70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1" name="Oval 73"/>
            <p:cNvSpPr>
              <a:spLocks noChangeArrowheads="1"/>
            </p:cNvSpPr>
            <p:nvPr/>
          </p:nvSpPr>
          <p:spPr bwMode="auto">
            <a:xfrm>
              <a:off x="3577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2" name="Oval 74"/>
            <p:cNvSpPr>
              <a:spLocks noChangeArrowheads="1"/>
            </p:cNvSpPr>
            <p:nvPr/>
          </p:nvSpPr>
          <p:spPr bwMode="auto">
            <a:xfrm>
              <a:off x="3377" y="67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3" name="Oval 75"/>
            <p:cNvSpPr>
              <a:spLocks noChangeArrowheads="1"/>
            </p:cNvSpPr>
            <p:nvPr/>
          </p:nvSpPr>
          <p:spPr bwMode="auto">
            <a:xfrm>
              <a:off x="3168" y="69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4" name="Oval 76"/>
            <p:cNvSpPr>
              <a:spLocks noChangeArrowheads="1"/>
            </p:cNvSpPr>
            <p:nvPr/>
          </p:nvSpPr>
          <p:spPr bwMode="auto">
            <a:xfrm>
              <a:off x="2622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5" name="Oval 77"/>
            <p:cNvSpPr>
              <a:spLocks noChangeArrowheads="1"/>
            </p:cNvSpPr>
            <p:nvPr/>
          </p:nvSpPr>
          <p:spPr bwMode="auto">
            <a:xfrm>
              <a:off x="2085" y="67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6" name="Oval 78"/>
            <p:cNvSpPr>
              <a:spLocks noChangeArrowheads="1"/>
            </p:cNvSpPr>
            <p:nvPr/>
          </p:nvSpPr>
          <p:spPr bwMode="auto">
            <a:xfrm>
              <a:off x="2003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7" name="Oval 79"/>
            <p:cNvSpPr>
              <a:spLocks noChangeArrowheads="1"/>
            </p:cNvSpPr>
            <p:nvPr/>
          </p:nvSpPr>
          <p:spPr bwMode="auto">
            <a:xfrm>
              <a:off x="2449" y="68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8" name="Oval 80"/>
            <p:cNvSpPr>
              <a:spLocks noChangeArrowheads="1"/>
            </p:cNvSpPr>
            <p:nvPr/>
          </p:nvSpPr>
          <p:spPr bwMode="auto">
            <a:xfrm>
              <a:off x="1058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49" name="Oval 81"/>
            <p:cNvSpPr>
              <a:spLocks noChangeArrowheads="1"/>
            </p:cNvSpPr>
            <p:nvPr/>
          </p:nvSpPr>
          <p:spPr bwMode="auto">
            <a:xfrm>
              <a:off x="2894" y="68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0" name="Oval 82"/>
            <p:cNvSpPr>
              <a:spLocks noChangeArrowheads="1"/>
            </p:cNvSpPr>
            <p:nvPr/>
          </p:nvSpPr>
          <p:spPr bwMode="auto">
            <a:xfrm>
              <a:off x="2967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1" name="Oval 83"/>
            <p:cNvSpPr>
              <a:spLocks noChangeArrowheads="1"/>
            </p:cNvSpPr>
            <p:nvPr/>
          </p:nvSpPr>
          <p:spPr bwMode="auto">
            <a:xfrm>
              <a:off x="3122" y="71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2" name="Oval 84"/>
            <p:cNvSpPr>
              <a:spLocks noChangeArrowheads="1"/>
            </p:cNvSpPr>
            <p:nvPr/>
          </p:nvSpPr>
          <p:spPr bwMode="auto">
            <a:xfrm>
              <a:off x="3367" y="68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3" name="Oval 85"/>
            <p:cNvSpPr>
              <a:spLocks noChangeArrowheads="1"/>
            </p:cNvSpPr>
            <p:nvPr/>
          </p:nvSpPr>
          <p:spPr bwMode="auto">
            <a:xfrm>
              <a:off x="3658" y="71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4" name="Oval 86"/>
            <p:cNvSpPr>
              <a:spLocks noChangeArrowheads="1"/>
            </p:cNvSpPr>
            <p:nvPr/>
          </p:nvSpPr>
          <p:spPr bwMode="auto">
            <a:xfrm>
              <a:off x="3831" y="69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5" name="Oval 87"/>
            <p:cNvSpPr>
              <a:spLocks noChangeArrowheads="1"/>
            </p:cNvSpPr>
            <p:nvPr/>
          </p:nvSpPr>
          <p:spPr bwMode="auto">
            <a:xfrm>
              <a:off x="4012" y="67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6" name="Oval 88"/>
            <p:cNvSpPr>
              <a:spLocks noChangeArrowheads="1"/>
            </p:cNvSpPr>
            <p:nvPr/>
          </p:nvSpPr>
          <p:spPr bwMode="auto">
            <a:xfrm>
              <a:off x="1722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7" name="Oval 89"/>
            <p:cNvSpPr>
              <a:spLocks noChangeArrowheads="1"/>
            </p:cNvSpPr>
            <p:nvPr/>
          </p:nvSpPr>
          <p:spPr bwMode="auto">
            <a:xfrm>
              <a:off x="1731" y="71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8" name="Oval 90"/>
            <p:cNvSpPr>
              <a:spLocks noChangeArrowheads="1"/>
            </p:cNvSpPr>
            <p:nvPr/>
          </p:nvSpPr>
          <p:spPr bwMode="auto">
            <a:xfrm>
              <a:off x="1685" y="66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59" name="Oval 91"/>
            <p:cNvSpPr>
              <a:spLocks noChangeArrowheads="1"/>
            </p:cNvSpPr>
            <p:nvPr/>
          </p:nvSpPr>
          <p:spPr bwMode="auto">
            <a:xfrm>
              <a:off x="2249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0" name="Oval 92"/>
            <p:cNvSpPr>
              <a:spLocks noChangeArrowheads="1"/>
            </p:cNvSpPr>
            <p:nvPr/>
          </p:nvSpPr>
          <p:spPr bwMode="auto">
            <a:xfrm>
              <a:off x="4267" y="672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1" name="Oval 93"/>
            <p:cNvSpPr>
              <a:spLocks noChangeArrowheads="1"/>
            </p:cNvSpPr>
            <p:nvPr/>
          </p:nvSpPr>
          <p:spPr bwMode="auto">
            <a:xfrm>
              <a:off x="3849" y="70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2" name="Oval 94"/>
            <p:cNvSpPr>
              <a:spLocks noChangeArrowheads="1"/>
            </p:cNvSpPr>
            <p:nvPr/>
          </p:nvSpPr>
          <p:spPr bwMode="auto">
            <a:xfrm>
              <a:off x="3840" y="67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3" name="Oval 95"/>
            <p:cNvSpPr>
              <a:spLocks noChangeArrowheads="1"/>
            </p:cNvSpPr>
            <p:nvPr/>
          </p:nvSpPr>
          <p:spPr bwMode="auto">
            <a:xfrm>
              <a:off x="3540" y="66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4" name="Oval 96"/>
            <p:cNvSpPr>
              <a:spLocks noChangeArrowheads="1"/>
            </p:cNvSpPr>
            <p:nvPr/>
          </p:nvSpPr>
          <p:spPr bwMode="auto">
            <a:xfrm>
              <a:off x="2531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5" name="Oval 97"/>
            <p:cNvSpPr>
              <a:spLocks noChangeArrowheads="1"/>
            </p:cNvSpPr>
            <p:nvPr/>
          </p:nvSpPr>
          <p:spPr bwMode="auto">
            <a:xfrm>
              <a:off x="1967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6" name="Oval 98"/>
            <p:cNvSpPr>
              <a:spLocks noChangeArrowheads="1"/>
            </p:cNvSpPr>
            <p:nvPr/>
          </p:nvSpPr>
          <p:spPr bwMode="auto">
            <a:xfrm>
              <a:off x="1067" y="684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7" name="Oval 99"/>
            <p:cNvSpPr>
              <a:spLocks noChangeArrowheads="1"/>
            </p:cNvSpPr>
            <p:nvPr/>
          </p:nvSpPr>
          <p:spPr bwMode="auto">
            <a:xfrm>
              <a:off x="2194" y="715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8" name="Oval 100"/>
            <p:cNvSpPr>
              <a:spLocks noChangeArrowheads="1"/>
            </p:cNvSpPr>
            <p:nvPr/>
          </p:nvSpPr>
          <p:spPr bwMode="auto">
            <a:xfrm>
              <a:off x="2776" y="714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69" name="Oval 101"/>
            <p:cNvSpPr>
              <a:spLocks noChangeArrowheads="1"/>
            </p:cNvSpPr>
            <p:nvPr/>
          </p:nvSpPr>
          <p:spPr bwMode="auto">
            <a:xfrm>
              <a:off x="3485" y="707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0" name="Oval 102"/>
            <p:cNvSpPr>
              <a:spLocks noChangeArrowheads="1"/>
            </p:cNvSpPr>
            <p:nvPr/>
          </p:nvSpPr>
          <p:spPr bwMode="auto">
            <a:xfrm>
              <a:off x="3994" y="691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1" name="Oval 103"/>
            <p:cNvSpPr>
              <a:spLocks noChangeArrowheads="1"/>
            </p:cNvSpPr>
            <p:nvPr/>
          </p:nvSpPr>
          <p:spPr bwMode="auto">
            <a:xfrm>
              <a:off x="3958" y="714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2" name="Oval 104"/>
            <p:cNvSpPr>
              <a:spLocks noChangeArrowheads="1"/>
            </p:cNvSpPr>
            <p:nvPr/>
          </p:nvSpPr>
          <p:spPr bwMode="auto">
            <a:xfrm>
              <a:off x="4213" y="70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3" name="Oval 105"/>
            <p:cNvSpPr>
              <a:spLocks noChangeArrowheads="1"/>
            </p:cNvSpPr>
            <p:nvPr/>
          </p:nvSpPr>
          <p:spPr bwMode="auto">
            <a:xfrm>
              <a:off x="4167" y="716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4" name="Oval 106"/>
            <p:cNvSpPr>
              <a:spLocks noChangeArrowheads="1"/>
            </p:cNvSpPr>
            <p:nvPr/>
          </p:nvSpPr>
          <p:spPr bwMode="auto">
            <a:xfrm>
              <a:off x="4494" y="67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5" name="Oval 107"/>
            <p:cNvSpPr>
              <a:spLocks noChangeArrowheads="1"/>
            </p:cNvSpPr>
            <p:nvPr/>
          </p:nvSpPr>
          <p:spPr bwMode="auto">
            <a:xfrm>
              <a:off x="5004" y="68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6" name="Oval 108"/>
            <p:cNvSpPr>
              <a:spLocks noChangeArrowheads="1"/>
            </p:cNvSpPr>
            <p:nvPr/>
          </p:nvSpPr>
          <p:spPr bwMode="auto">
            <a:xfrm>
              <a:off x="4695" y="67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7" name="Oval 109"/>
            <p:cNvSpPr>
              <a:spLocks noChangeArrowheads="1"/>
            </p:cNvSpPr>
            <p:nvPr/>
          </p:nvSpPr>
          <p:spPr bwMode="auto">
            <a:xfrm>
              <a:off x="4695" y="70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8" name="Oval 110"/>
            <p:cNvSpPr>
              <a:spLocks noChangeArrowheads="1"/>
            </p:cNvSpPr>
            <p:nvPr/>
          </p:nvSpPr>
          <p:spPr bwMode="auto">
            <a:xfrm>
              <a:off x="5677" y="70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79" name="Oval 111"/>
            <p:cNvSpPr>
              <a:spLocks noChangeArrowheads="1"/>
            </p:cNvSpPr>
            <p:nvPr/>
          </p:nvSpPr>
          <p:spPr bwMode="auto">
            <a:xfrm>
              <a:off x="5431" y="67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0" name="Oval 112"/>
            <p:cNvSpPr>
              <a:spLocks noChangeArrowheads="1"/>
            </p:cNvSpPr>
            <p:nvPr/>
          </p:nvSpPr>
          <p:spPr bwMode="auto">
            <a:xfrm>
              <a:off x="5249" y="70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1" name="Oval 113"/>
            <p:cNvSpPr>
              <a:spLocks noChangeArrowheads="1"/>
            </p:cNvSpPr>
            <p:nvPr/>
          </p:nvSpPr>
          <p:spPr bwMode="auto">
            <a:xfrm>
              <a:off x="5085" y="67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2" name="Oval 114"/>
            <p:cNvSpPr>
              <a:spLocks noChangeArrowheads="1"/>
            </p:cNvSpPr>
            <p:nvPr/>
          </p:nvSpPr>
          <p:spPr bwMode="auto">
            <a:xfrm>
              <a:off x="5923" y="68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3" name="Oval 115"/>
            <p:cNvSpPr>
              <a:spLocks noChangeArrowheads="1"/>
            </p:cNvSpPr>
            <p:nvPr/>
          </p:nvSpPr>
          <p:spPr bwMode="auto">
            <a:xfrm>
              <a:off x="5723" y="668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4" name="Oval 116"/>
            <p:cNvSpPr>
              <a:spLocks noChangeArrowheads="1"/>
            </p:cNvSpPr>
            <p:nvPr/>
          </p:nvSpPr>
          <p:spPr bwMode="auto">
            <a:xfrm>
              <a:off x="5514" y="69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5" name="Oval 117"/>
            <p:cNvSpPr>
              <a:spLocks noChangeArrowheads="1"/>
            </p:cNvSpPr>
            <p:nvPr/>
          </p:nvSpPr>
          <p:spPr bwMode="auto">
            <a:xfrm>
              <a:off x="4968" y="70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6" name="Oval 118"/>
            <p:cNvSpPr>
              <a:spLocks noChangeArrowheads="1"/>
            </p:cNvSpPr>
            <p:nvPr/>
          </p:nvSpPr>
          <p:spPr bwMode="auto">
            <a:xfrm>
              <a:off x="4795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7" name="Oval 119"/>
            <p:cNvSpPr>
              <a:spLocks noChangeArrowheads="1"/>
            </p:cNvSpPr>
            <p:nvPr/>
          </p:nvSpPr>
          <p:spPr bwMode="auto">
            <a:xfrm>
              <a:off x="5240" y="68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8" name="Oval 120"/>
            <p:cNvSpPr>
              <a:spLocks noChangeArrowheads="1"/>
            </p:cNvSpPr>
            <p:nvPr/>
          </p:nvSpPr>
          <p:spPr bwMode="auto">
            <a:xfrm>
              <a:off x="5468" y="70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89" name="Oval 121"/>
            <p:cNvSpPr>
              <a:spLocks noChangeArrowheads="1"/>
            </p:cNvSpPr>
            <p:nvPr/>
          </p:nvSpPr>
          <p:spPr bwMode="auto">
            <a:xfrm>
              <a:off x="5713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0" name="Oval 122"/>
            <p:cNvSpPr>
              <a:spLocks noChangeArrowheads="1"/>
            </p:cNvSpPr>
            <p:nvPr/>
          </p:nvSpPr>
          <p:spPr bwMode="auto">
            <a:xfrm>
              <a:off x="4595" y="68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1" name="Oval 123"/>
            <p:cNvSpPr>
              <a:spLocks noChangeArrowheads="1"/>
            </p:cNvSpPr>
            <p:nvPr/>
          </p:nvSpPr>
          <p:spPr bwMode="auto">
            <a:xfrm>
              <a:off x="5831" y="702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2" name="Oval 124"/>
            <p:cNvSpPr>
              <a:spLocks noChangeArrowheads="1"/>
            </p:cNvSpPr>
            <p:nvPr/>
          </p:nvSpPr>
          <p:spPr bwMode="auto">
            <a:xfrm>
              <a:off x="4413" y="690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3" name="Oval 125"/>
            <p:cNvSpPr>
              <a:spLocks noChangeArrowheads="1"/>
            </p:cNvSpPr>
            <p:nvPr/>
          </p:nvSpPr>
          <p:spPr bwMode="auto">
            <a:xfrm>
              <a:off x="4404" y="709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4" name="Oval 126"/>
            <p:cNvSpPr>
              <a:spLocks noChangeArrowheads="1"/>
            </p:cNvSpPr>
            <p:nvPr/>
          </p:nvSpPr>
          <p:spPr bwMode="auto">
            <a:xfrm>
              <a:off x="4850" y="713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5" name="Oval 127"/>
            <p:cNvSpPr>
              <a:spLocks noChangeArrowheads="1"/>
            </p:cNvSpPr>
            <p:nvPr/>
          </p:nvSpPr>
          <p:spPr bwMode="auto">
            <a:xfrm>
              <a:off x="4594" y="71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6" name="Oval 128"/>
            <p:cNvSpPr>
              <a:spLocks noChangeArrowheads="1"/>
            </p:cNvSpPr>
            <p:nvPr/>
          </p:nvSpPr>
          <p:spPr bwMode="auto">
            <a:xfrm>
              <a:off x="5158" y="71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7" name="Oval 129"/>
            <p:cNvSpPr>
              <a:spLocks noChangeArrowheads="1"/>
            </p:cNvSpPr>
            <p:nvPr/>
          </p:nvSpPr>
          <p:spPr bwMode="auto">
            <a:xfrm>
              <a:off x="4894" y="668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8" name="Oval 130"/>
            <p:cNvSpPr>
              <a:spLocks noChangeArrowheads="1"/>
            </p:cNvSpPr>
            <p:nvPr/>
          </p:nvSpPr>
          <p:spPr bwMode="auto">
            <a:xfrm>
              <a:off x="5930" y="669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99" name="Oval 131"/>
            <p:cNvSpPr>
              <a:spLocks noChangeArrowheads="1"/>
            </p:cNvSpPr>
            <p:nvPr/>
          </p:nvSpPr>
          <p:spPr bwMode="auto">
            <a:xfrm>
              <a:off x="5558" y="71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0" name="Oval 132"/>
            <p:cNvSpPr>
              <a:spLocks noChangeArrowheads="1"/>
            </p:cNvSpPr>
            <p:nvPr/>
          </p:nvSpPr>
          <p:spPr bwMode="auto">
            <a:xfrm>
              <a:off x="5785" y="71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1" name="Oval 133"/>
            <p:cNvSpPr>
              <a:spLocks noChangeArrowheads="1"/>
            </p:cNvSpPr>
            <p:nvPr/>
          </p:nvSpPr>
          <p:spPr bwMode="auto">
            <a:xfrm>
              <a:off x="5367" y="71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2" name="Oval 134"/>
            <p:cNvSpPr>
              <a:spLocks noChangeArrowheads="1"/>
            </p:cNvSpPr>
            <p:nvPr/>
          </p:nvSpPr>
          <p:spPr bwMode="auto">
            <a:xfrm>
              <a:off x="6149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3" name="Oval 135"/>
            <p:cNvSpPr>
              <a:spLocks noChangeArrowheads="1"/>
            </p:cNvSpPr>
            <p:nvPr/>
          </p:nvSpPr>
          <p:spPr bwMode="auto">
            <a:xfrm>
              <a:off x="6104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4" name="Oval 136"/>
            <p:cNvSpPr>
              <a:spLocks noChangeArrowheads="1"/>
            </p:cNvSpPr>
            <p:nvPr/>
          </p:nvSpPr>
          <p:spPr bwMode="auto">
            <a:xfrm>
              <a:off x="6540" y="68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5" name="Oval 137"/>
            <p:cNvSpPr>
              <a:spLocks noChangeArrowheads="1"/>
            </p:cNvSpPr>
            <p:nvPr/>
          </p:nvSpPr>
          <p:spPr bwMode="auto">
            <a:xfrm>
              <a:off x="6031" y="70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6" name="Oval 138"/>
            <p:cNvSpPr>
              <a:spLocks noChangeArrowheads="1"/>
            </p:cNvSpPr>
            <p:nvPr/>
          </p:nvSpPr>
          <p:spPr bwMode="auto">
            <a:xfrm>
              <a:off x="6631" y="69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7" name="Oval 139"/>
            <p:cNvSpPr>
              <a:spLocks noChangeArrowheads="1"/>
            </p:cNvSpPr>
            <p:nvPr/>
          </p:nvSpPr>
          <p:spPr bwMode="auto">
            <a:xfrm>
              <a:off x="6322" y="67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8" name="Oval 140"/>
            <p:cNvSpPr>
              <a:spLocks noChangeArrowheads="1"/>
            </p:cNvSpPr>
            <p:nvPr/>
          </p:nvSpPr>
          <p:spPr bwMode="auto">
            <a:xfrm>
              <a:off x="6322" y="71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09" name="Oval 141"/>
            <p:cNvSpPr>
              <a:spLocks noChangeArrowheads="1"/>
            </p:cNvSpPr>
            <p:nvPr/>
          </p:nvSpPr>
          <p:spPr bwMode="auto">
            <a:xfrm>
              <a:off x="7058" y="68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0" name="Oval 142"/>
            <p:cNvSpPr>
              <a:spLocks noChangeArrowheads="1"/>
            </p:cNvSpPr>
            <p:nvPr/>
          </p:nvSpPr>
          <p:spPr bwMode="auto">
            <a:xfrm>
              <a:off x="6876" y="70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1" name="Oval 143"/>
            <p:cNvSpPr>
              <a:spLocks noChangeArrowheads="1"/>
            </p:cNvSpPr>
            <p:nvPr/>
          </p:nvSpPr>
          <p:spPr bwMode="auto">
            <a:xfrm>
              <a:off x="6712" y="67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2" name="Oval 144"/>
            <p:cNvSpPr>
              <a:spLocks noChangeArrowheads="1"/>
            </p:cNvSpPr>
            <p:nvPr/>
          </p:nvSpPr>
          <p:spPr bwMode="auto">
            <a:xfrm>
              <a:off x="7141" y="697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3" name="Oval 145"/>
            <p:cNvSpPr>
              <a:spLocks noChangeArrowheads="1"/>
            </p:cNvSpPr>
            <p:nvPr/>
          </p:nvSpPr>
          <p:spPr bwMode="auto">
            <a:xfrm>
              <a:off x="6595" y="7123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4" name="Oval 146"/>
            <p:cNvSpPr>
              <a:spLocks noChangeArrowheads="1"/>
            </p:cNvSpPr>
            <p:nvPr/>
          </p:nvSpPr>
          <p:spPr bwMode="auto">
            <a:xfrm>
              <a:off x="6422" y="691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5" name="Oval 147"/>
            <p:cNvSpPr>
              <a:spLocks noChangeArrowheads="1"/>
            </p:cNvSpPr>
            <p:nvPr/>
          </p:nvSpPr>
          <p:spPr bwMode="auto">
            <a:xfrm>
              <a:off x="6867" y="6905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6" name="Oval 148"/>
            <p:cNvSpPr>
              <a:spLocks noChangeArrowheads="1"/>
            </p:cNvSpPr>
            <p:nvPr/>
          </p:nvSpPr>
          <p:spPr bwMode="auto">
            <a:xfrm>
              <a:off x="6940" y="669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7" name="Oval 149"/>
            <p:cNvSpPr>
              <a:spLocks noChangeArrowheads="1"/>
            </p:cNvSpPr>
            <p:nvPr/>
          </p:nvSpPr>
          <p:spPr bwMode="auto">
            <a:xfrm>
              <a:off x="7095" y="71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8" name="Oval 150"/>
            <p:cNvSpPr>
              <a:spLocks noChangeArrowheads="1"/>
            </p:cNvSpPr>
            <p:nvPr/>
          </p:nvSpPr>
          <p:spPr bwMode="auto">
            <a:xfrm>
              <a:off x="6222" y="69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19" name="Oval 151"/>
            <p:cNvSpPr>
              <a:spLocks noChangeArrowheads="1"/>
            </p:cNvSpPr>
            <p:nvPr/>
          </p:nvSpPr>
          <p:spPr bwMode="auto">
            <a:xfrm>
              <a:off x="6504" y="6696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0" name="Oval 152"/>
            <p:cNvSpPr>
              <a:spLocks noChangeArrowheads="1"/>
            </p:cNvSpPr>
            <p:nvPr/>
          </p:nvSpPr>
          <p:spPr bwMode="auto">
            <a:xfrm>
              <a:off x="6749" y="71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1" name="Oval 153"/>
            <p:cNvSpPr>
              <a:spLocks noChangeArrowheads="1"/>
            </p:cNvSpPr>
            <p:nvPr/>
          </p:nvSpPr>
          <p:spPr bwMode="auto">
            <a:xfrm>
              <a:off x="6158" y="7104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2" name="Oval 154"/>
            <p:cNvSpPr>
              <a:spLocks noChangeArrowheads="1"/>
            </p:cNvSpPr>
            <p:nvPr/>
          </p:nvSpPr>
          <p:spPr bwMode="auto">
            <a:xfrm>
              <a:off x="6821" y="66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3" name="Oval 155"/>
            <p:cNvSpPr>
              <a:spLocks noChangeArrowheads="1"/>
            </p:cNvSpPr>
            <p:nvPr/>
          </p:nvSpPr>
          <p:spPr bwMode="auto">
            <a:xfrm>
              <a:off x="6485" y="7050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4" name="Oval 156"/>
            <p:cNvSpPr>
              <a:spLocks noChangeArrowheads="1"/>
            </p:cNvSpPr>
            <p:nvPr/>
          </p:nvSpPr>
          <p:spPr bwMode="auto">
            <a:xfrm>
              <a:off x="7185" y="6668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5" name="Oval 157"/>
            <p:cNvSpPr>
              <a:spLocks noChangeArrowheads="1"/>
            </p:cNvSpPr>
            <p:nvPr/>
          </p:nvSpPr>
          <p:spPr bwMode="auto">
            <a:xfrm>
              <a:off x="7367" y="66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6" name="Oval 158"/>
            <p:cNvSpPr>
              <a:spLocks noChangeArrowheads="1"/>
            </p:cNvSpPr>
            <p:nvPr/>
          </p:nvSpPr>
          <p:spPr bwMode="auto">
            <a:xfrm>
              <a:off x="7258" y="6841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7" name="Oval 159"/>
            <p:cNvSpPr>
              <a:spLocks noChangeArrowheads="1"/>
            </p:cNvSpPr>
            <p:nvPr/>
          </p:nvSpPr>
          <p:spPr bwMode="auto">
            <a:xfrm>
              <a:off x="7294" y="7077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8" name="Oval 160"/>
            <p:cNvSpPr>
              <a:spLocks noChangeArrowheads="1"/>
            </p:cNvSpPr>
            <p:nvPr/>
          </p:nvSpPr>
          <p:spPr bwMode="auto">
            <a:xfrm>
              <a:off x="5267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29" name="Oval 161"/>
            <p:cNvSpPr>
              <a:spLocks noChangeArrowheads="1"/>
            </p:cNvSpPr>
            <p:nvPr/>
          </p:nvSpPr>
          <p:spPr bwMode="auto">
            <a:xfrm>
              <a:off x="5585" y="6732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30" name="Oval 162"/>
            <p:cNvSpPr>
              <a:spLocks noChangeArrowheads="1"/>
            </p:cNvSpPr>
            <p:nvPr/>
          </p:nvSpPr>
          <p:spPr bwMode="auto">
            <a:xfrm>
              <a:off x="4149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231" name="Oval 163"/>
            <p:cNvSpPr>
              <a:spLocks noChangeArrowheads="1"/>
            </p:cNvSpPr>
            <p:nvPr/>
          </p:nvSpPr>
          <p:spPr bwMode="auto">
            <a:xfrm>
              <a:off x="3203" y="6659"/>
              <a:ext cx="96" cy="96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rgbClr val="33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67" name="Group 299"/>
          <p:cNvGrpSpPr>
            <a:grpSpLocks/>
          </p:cNvGrpSpPr>
          <p:nvPr/>
        </p:nvGrpSpPr>
        <p:grpSpPr bwMode="auto">
          <a:xfrm>
            <a:off x="2797176" y="1352550"/>
            <a:ext cx="5834063" cy="598488"/>
            <a:chOff x="980" y="6626"/>
            <a:chExt cx="6483" cy="674"/>
          </a:xfrm>
        </p:grpSpPr>
        <p:sp>
          <p:nvSpPr>
            <p:cNvPr id="85006" name="Line 300"/>
            <p:cNvSpPr>
              <a:spLocks noChangeShapeType="1"/>
            </p:cNvSpPr>
            <p:nvPr/>
          </p:nvSpPr>
          <p:spPr bwMode="auto">
            <a:xfrm flipV="1">
              <a:off x="980" y="6626"/>
              <a:ext cx="6419" cy="1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007" name="Line 301"/>
            <p:cNvSpPr>
              <a:spLocks noChangeShapeType="1"/>
            </p:cNvSpPr>
            <p:nvPr/>
          </p:nvSpPr>
          <p:spPr bwMode="auto">
            <a:xfrm flipV="1">
              <a:off x="980" y="7299"/>
              <a:ext cx="6419" cy="1"/>
            </a:xfrm>
            <a:prstGeom prst="line">
              <a:avLst/>
            </a:prstGeom>
            <a:noFill/>
            <a:ln w="476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85008" name="Oval 302"/>
            <p:cNvSpPr>
              <a:spLocks noChangeArrowheads="1"/>
            </p:cNvSpPr>
            <p:nvPr/>
          </p:nvSpPr>
          <p:spPr bwMode="auto">
            <a:xfrm>
              <a:off x="1113" y="66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09" name="Oval 303"/>
            <p:cNvSpPr>
              <a:spLocks noChangeArrowheads="1"/>
            </p:cNvSpPr>
            <p:nvPr/>
          </p:nvSpPr>
          <p:spPr bwMode="auto">
            <a:xfrm>
              <a:off x="1585" y="68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0" name="Oval 304"/>
            <p:cNvSpPr>
              <a:spLocks noChangeArrowheads="1"/>
            </p:cNvSpPr>
            <p:nvPr/>
          </p:nvSpPr>
          <p:spPr bwMode="auto">
            <a:xfrm>
              <a:off x="1212" y="69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1" name="Oval 305"/>
            <p:cNvSpPr>
              <a:spLocks noChangeArrowheads="1"/>
            </p:cNvSpPr>
            <p:nvPr/>
          </p:nvSpPr>
          <p:spPr bwMode="auto">
            <a:xfrm>
              <a:off x="1366" y="67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2" name="Oval 306"/>
            <p:cNvSpPr>
              <a:spLocks noChangeArrowheads="1"/>
            </p:cNvSpPr>
            <p:nvPr/>
          </p:nvSpPr>
          <p:spPr bwMode="auto">
            <a:xfrm>
              <a:off x="1557" y="70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3" name="Oval 307"/>
            <p:cNvSpPr>
              <a:spLocks noChangeArrowheads="1"/>
            </p:cNvSpPr>
            <p:nvPr/>
          </p:nvSpPr>
          <p:spPr bwMode="auto">
            <a:xfrm>
              <a:off x="1366" y="69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4" name="Oval 308"/>
            <p:cNvSpPr>
              <a:spLocks noChangeArrowheads="1"/>
            </p:cNvSpPr>
            <p:nvPr/>
          </p:nvSpPr>
          <p:spPr bwMode="auto">
            <a:xfrm>
              <a:off x="1276" y="71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5" name="Oval 309"/>
            <p:cNvSpPr>
              <a:spLocks noChangeArrowheads="1"/>
            </p:cNvSpPr>
            <p:nvPr/>
          </p:nvSpPr>
          <p:spPr bwMode="auto">
            <a:xfrm>
              <a:off x="2085" y="69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6" name="Oval 310"/>
            <p:cNvSpPr>
              <a:spLocks noChangeArrowheads="1"/>
            </p:cNvSpPr>
            <p:nvPr/>
          </p:nvSpPr>
          <p:spPr bwMode="auto">
            <a:xfrm>
              <a:off x="1858" y="67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7" name="Oval 311"/>
            <p:cNvSpPr>
              <a:spLocks noChangeArrowheads="1"/>
            </p:cNvSpPr>
            <p:nvPr/>
          </p:nvSpPr>
          <p:spPr bwMode="auto">
            <a:xfrm>
              <a:off x="1867" y="702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8" name="Oval 312"/>
            <p:cNvSpPr>
              <a:spLocks noChangeArrowheads="1"/>
            </p:cNvSpPr>
            <p:nvPr/>
          </p:nvSpPr>
          <p:spPr bwMode="auto">
            <a:xfrm>
              <a:off x="2658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19" name="Oval 313"/>
            <p:cNvSpPr>
              <a:spLocks noChangeArrowheads="1"/>
            </p:cNvSpPr>
            <p:nvPr/>
          </p:nvSpPr>
          <p:spPr bwMode="auto">
            <a:xfrm>
              <a:off x="2349" y="67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0" name="Oval 314"/>
            <p:cNvSpPr>
              <a:spLocks noChangeArrowheads="1"/>
            </p:cNvSpPr>
            <p:nvPr/>
          </p:nvSpPr>
          <p:spPr bwMode="auto">
            <a:xfrm>
              <a:off x="2349" y="70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1" name="Oval 315"/>
            <p:cNvSpPr>
              <a:spLocks noChangeArrowheads="1"/>
            </p:cNvSpPr>
            <p:nvPr/>
          </p:nvSpPr>
          <p:spPr bwMode="auto">
            <a:xfrm>
              <a:off x="3331" y="70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2" name="Oval 316"/>
            <p:cNvSpPr>
              <a:spLocks noChangeArrowheads="1"/>
            </p:cNvSpPr>
            <p:nvPr/>
          </p:nvSpPr>
          <p:spPr bwMode="auto">
            <a:xfrm>
              <a:off x="3085" y="68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3" name="Oval 317"/>
            <p:cNvSpPr>
              <a:spLocks noChangeArrowheads="1"/>
            </p:cNvSpPr>
            <p:nvPr/>
          </p:nvSpPr>
          <p:spPr bwMode="auto">
            <a:xfrm>
              <a:off x="2903" y="70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4" name="Oval 318"/>
            <p:cNvSpPr>
              <a:spLocks noChangeArrowheads="1"/>
            </p:cNvSpPr>
            <p:nvPr/>
          </p:nvSpPr>
          <p:spPr bwMode="auto">
            <a:xfrm>
              <a:off x="2739" y="67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5" name="Oval 319"/>
            <p:cNvSpPr>
              <a:spLocks noChangeArrowheads="1"/>
            </p:cNvSpPr>
            <p:nvPr/>
          </p:nvSpPr>
          <p:spPr bwMode="auto">
            <a:xfrm>
              <a:off x="3685" y="67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6" name="Oval 320"/>
            <p:cNvSpPr>
              <a:spLocks noChangeArrowheads="1"/>
            </p:cNvSpPr>
            <p:nvPr/>
          </p:nvSpPr>
          <p:spPr bwMode="auto">
            <a:xfrm>
              <a:off x="4239" y="68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7" name="Oval 321"/>
            <p:cNvSpPr>
              <a:spLocks noChangeArrowheads="1"/>
            </p:cNvSpPr>
            <p:nvPr/>
          </p:nvSpPr>
          <p:spPr bwMode="auto">
            <a:xfrm>
              <a:off x="4058" y="70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8" name="Oval 322"/>
            <p:cNvSpPr>
              <a:spLocks noChangeArrowheads="1"/>
            </p:cNvSpPr>
            <p:nvPr/>
          </p:nvSpPr>
          <p:spPr bwMode="auto">
            <a:xfrm>
              <a:off x="3577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29" name="Oval 323"/>
            <p:cNvSpPr>
              <a:spLocks noChangeArrowheads="1"/>
            </p:cNvSpPr>
            <p:nvPr/>
          </p:nvSpPr>
          <p:spPr bwMode="auto">
            <a:xfrm>
              <a:off x="3377" y="67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0" name="Oval 324"/>
            <p:cNvSpPr>
              <a:spLocks noChangeArrowheads="1"/>
            </p:cNvSpPr>
            <p:nvPr/>
          </p:nvSpPr>
          <p:spPr bwMode="auto">
            <a:xfrm>
              <a:off x="3168" y="69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1" name="Oval 325"/>
            <p:cNvSpPr>
              <a:spLocks noChangeArrowheads="1"/>
            </p:cNvSpPr>
            <p:nvPr/>
          </p:nvSpPr>
          <p:spPr bwMode="auto">
            <a:xfrm>
              <a:off x="2622" y="71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2" name="Oval 326"/>
            <p:cNvSpPr>
              <a:spLocks noChangeArrowheads="1"/>
            </p:cNvSpPr>
            <p:nvPr/>
          </p:nvSpPr>
          <p:spPr bwMode="auto">
            <a:xfrm>
              <a:off x="2085" y="67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3" name="Oval 327"/>
            <p:cNvSpPr>
              <a:spLocks noChangeArrowheads="1"/>
            </p:cNvSpPr>
            <p:nvPr/>
          </p:nvSpPr>
          <p:spPr bwMode="auto">
            <a:xfrm>
              <a:off x="2003" y="71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4" name="Oval 328"/>
            <p:cNvSpPr>
              <a:spLocks noChangeArrowheads="1"/>
            </p:cNvSpPr>
            <p:nvPr/>
          </p:nvSpPr>
          <p:spPr bwMode="auto">
            <a:xfrm>
              <a:off x="2449" y="68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5" name="Oval 329"/>
            <p:cNvSpPr>
              <a:spLocks noChangeArrowheads="1"/>
            </p:cNvSpPr>
            <p:nvPr/>
          </p:nvSpPr>
          <p:spPr bwMode="auto">
            <a:xfrm>
              <a:off x="1058" y="7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6" name="Oval 330"/>
            <p:cNvSpPr>
              <a:spLocks noChangeArrowheads="1"/>
            </p:cNvSpPr>
            <p:nvPr/>
          </p:nvSpPr>
          <p:spPr bwMode="auto">
            <a:xfrm>
              <a:off x="2894" y="68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7" name="Oval 331"/>
            <p:cNvSpPr>
              <a:spLocks noChangeArrowheads="1"/>
            </p:cNvSpPr>
            <p:nvPr/>
          </p:nvSpPr>
          <p:spPr bwMode="auto">
            <a:xfrm>
              <a:off x="2967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8" name="Oval 332"/>
            <p:cNvSpPr>
              <a:spLocks noChangeArrowheads="1"/>
            </p:cNvSpPr>
            <p:nvPr/>
          </p:nvSpPr>
          <p:spPr bwMode="auto">
            <a:xfrm>
              <a:off x="3122" y="71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39" name="Oval 333"/>
            <p:cNvSpPr>
              <a:spLocks noChangeArrowheads="1"/>
            </p:cNvSpPr>
            <p:nvPr/>
          </p:nvSpPr>
          <p:spPr bwMode="auto">
            <a:xfrm>
              <a:off x="3367" y="68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0" name="Oval 334"/>
            <p:cNvSpPr>
              <a:spLocks noChangeArrowheads="1"/>
            </p:cNvSpPr>
            <p:nvPr/>
          </p:nvSpPr>
          <p:spPr bwMode="auto">
            <a:xfrm>
              <a:off x="3658" y="71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1" name="Oval 335"/>
            <p:cNvSpPr>
              <a:spLocks noChangeArrowheads="1"/>
            </p:cNvSpPr>
            <p:nvPr/>
          </p:nvSpPr>
          <p:spPr bwMode="auto">
            <a:xfrm>
              <a:off x="3831" y="69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2" name="Oval 336"/>
            <p:cNvSpPr>
              <a:spLocks noChangeArrowheads="1"/>
            </p:cNvSpPr>
            <p:nvPr/>
          </p:nvSpPr>
          <p:spPr bwMode="auto">
            <a:xfrm>
              <a:off x="4012" y="67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3" name="Oval 337"/>
            <p:cNvSpPr>
              <a:spLocks noChangeArrowheads="1"/>
            </p:cNvSpPr>
            <p:nvPr/>
          </p:nvSpPr>
          <p:spPr bwMode="auto">
            <a:xfrm>
              <a:off x="1722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4" name="Oval 338"/>
            <p:cNvSpPr>
              <a:spLocks noChangeArrowheads="1"/>
            </p:cNvSpPr>
            <p:nvPr/>
          </p:nvSpPr>
          <p:spPr bwMode="auto">
            <a:xfrm>
              <a:off x="1731" y="7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5" name="Oval 339"/>
            <p:cNvSpPr>
              <a:spLocks noChangeArrowheads="1"/>
            </p:cNvSpPr>
            <p:nvPr/>
          </p:nvSpPr>
          <p:spPr bwMode="auto">
            <a:xfrm>
              <a:off x="1685" y="66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6" name="Oval 340"/>
            <p:cNvSpPr>
              <a:spLocks noChangeArrowheads="1"/>
            </p:cNvSpPr>
            <p:nvPr/>
          </p:nvSpPr>
          <p:spPr bwMode="auto">
            <a:xfrm>
              <a:off x="2249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7" name="Oval 341"/>
            <p:cNvSpPr>
              <a:spLocks noChangeArrowheads="1"/>
            </p:cNvSpPr>
            <p:nvPr/>
          </p:nvSpPr>
          <p:spPr bwMode="auto">
            <a:xfrm>
              <a:off x="4267" y="672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8" name="Oval 342"/>
            <p:cNvSpPr>
              <a:spLocks noChangeArrowheads="1"/>
            </p:cNvSpPr>
            <p:nvPr/>
          </p:nvSpPr>
          <p:spPr bwMode="auto">
            <a:xfrm>
              <a:off x="3849" y="70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49" name="Oval 343"/>
            <p:cNvSpPr>
              <a:spLocks noChangeArrowheads="1"/>
            </p:cNvSpPr>
            <p:nvPr/>
          </p:nvSpPr>
          <p:spPr bwMode="auto">
            <a:xfrm>
              <a:off x="3840" y="67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0" name="Oval 344"/>
            <p:cNvSpPr>
              <a:spLocks noChangeArrowheads="1"/>
            </p:cNvSpPr>
            <p:nvPr/>
          </p:nvSpPr>
          <p:spPr bwMode="auto">
            <a:xfrm>
              <a:off x="3540" y="66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1" name="Oval 345"/>
            <p:cNvSpPr>
              <a:spLocks noChangeArrowheads="1"/>
            </p:cNvSpPr>
            <p:nvPr/>
          </p:nvSpPr>
          <p:spPr bwMode="auto">
            <a:xfrm>
              <a:off x="2531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2" name="Oval 346"/>
            <p:cNvSpPr>
              <a:spLocks noChangeArrowheads="1"/>
            </p:cNvSpPr>
            <p:nvPr/>
          </p:nvSpPr>
          <p:spPr bwMode="auto">
            <a:xfrm>
              <a:off x="1967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3" name="Oval 347"/>
            <p:cNvSpPr>
              <a:spLocks noChangeArrowheads="1"/>
            </p:cNvSpPr>
            <p:nvPr/>
          </p:nvSpPr>
          <p:spPr bwMode="auto">
            <a:xfrm>
              <a:off x="1067" y="686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4" name="Oval 348"/>
            <p:cNvSpPr>
              <a:spLocks noChangeArrowheads="1"/>
            </p:cNvSpPr>
            <p:nvPr/>
          </p:nvSpPr>
          <p:spPr bwMode="auto">
            <a:xfrm>
              <a:off x="2194" y="715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5" name="Oval 349"/>
            <p:cNvSpPr>
              <a:spLocks noChangeArrowheads="1"/>
            </p:cNvSpPr>
            <p:nvPr/>
          </p:nvSpPr>
          <p:spPr bwMode="auto">
            <a:xfrm>
              <a:off x="2776" y="714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6" name="Oval 350"/>
            <p:cNvSpPr>
              <a:spLocks noChangeArrowheads="1"/>
            </p:cNvSpPr>
            <p:nvPr/>
          </p:nvSpPr>
          <p:spPr bwMode="auto">
            <a:xfrm>
              <a:off x="3485" y="707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7" name="Oval 351"/>
            <p:cNvSpPr>
              <a:spLocks noChangeArrowheads="1"/>
            </p:cNvSpPr>
            <p:nvPr/>
          </p:nvSpPr>
          <p:spPr bwMode="auto">
            <a:xfrm>
              <a:off x="3994" y="691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8" name="Oval 352"/>
            <p:cNvSpPr>
              <a:spLocks noChangeArrowheads="1"/>
            </p:cNvSpPr>
            <p:nvPr/>
          </p:nvSpPr>
          <p:spPr bwMode="auto">
            <a:xfrm>
              <a:off x="3958" y="714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59" name="Oval 353"/>
            <p:cNvSpPr>
              <a:spLocks noChangeArrowheads="1"/>
            </p:cNvSpPr>
            <p:nvPr/>
          </p:nvSpPr>
          <p:spPr bwMode="auto">
            <a:xfrm>
              <a:off x="4213" y="70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0" name="Oval 354"/>
            <p:cNvSpPr>
              <a:spLocks noChangeArrowheads="1"/>
            </p:cNvSpPr>
            <p:nvPr/>
          </p:nvSpPr>
          <p:spPr bwMode="auto">
            <a:xfrm>
              <a:off x="4167" y="716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1" name="Oval 355"/>
            <p:cNvSpPr>
              <a:spLocks noChangeArrowheads="1"/>
            </p:cNvSpPr>
            <p:nvPr/>
          </p:nvSpPr>
          <p:spPr bwMode="auto">
            <a:xfrm>
              <a:off x="4494" y="67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2" name="Oval 356"/>
            <p:cNvSpPr>
              <a:spLocks noChangeArrowheads="1"/>
            </p:cNvSpPr>
            <p:nvPr/>
          </p:nvSpPr>
          <p:spPr bwMode="auto">
            <a:xfrm>
              <a:off x="5004" y="68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3" name="Oval 357"/>
            <p:cNvSpPr>
              <a:spLocks noChangeArrowheads="1"/>
            </p:cNvSpPr>
            <p:nvPr/>
          </p:nvSpPr>
          <p:spPr bwMode="auto">
            <a:xfrm>
              <a:off x="4695" y="67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4" name="Oval 358"/>
            <p:cNvSpPr>
              <a:spLocks noChangeArrowheads="1"/>
            </p:cNvSpPr>
            <p:nvPr/>
          </p:nvSpPr>
          <p:spPr bwMode="auto">
            <a:xfrm>
              <a:off x="4695" y="70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5" name="Oval 359"/>
            <p:cNvSpPr>
              <a:spLocks noChangeArrowheads="1"/>
            </p:cNvSpPr>
            <p:nvPr/>
          </p:nvSpPr>
          <p:spPr bwMode="auto">
            <a:xfrm>
              <a:off x="5677" y="70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6" name="Oval 360"/>
            <p:cNvSpPr>
              <a:spLocks noChangeArrowheads="1"/>
            </p:cNvSpPr>
            <p:nvPr/>
          </p:nvSpPr>
          <p:spPr bwMode="auto">
            <a:xfrm>
              <a:off x="5431" y="67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7" name="Oval 361"/>
            <p:cNvSpPr>
              <a:spLocks noChangeArrowheads="1"/>
            </p:cNvSpPr>
            <p:nvPr/>
          </p:nvSpPr>
          <p:spPr bwMode="auto">
            <a:xfrm>
              <a:off x="5249" y="70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8" name="Oval 362"/>
            <p:cNvSpPr>
              <a:spLocks noChangeArrowheads="1"/>
            </p:cNvSpPr>
            <p:nvPr/>
          </p:nvSpPr>
          <p:spPr bwMode="auto">
            <a:xfrm>
              <a:off x="5085" y="67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69" name="Oval 363"/>
            <p:cNvSpPr>
              <a:spLocks noChangeArrowheads="1"/>
            </p:cNvSpPr>
            <p:nvPr/>
          </p:nvSpPr>
          <p:spPr bwMode="auto">
            <a:xfrm>
              <a:off x="5923" y="68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0" name="Oval 364"/>
            <p:cNvSpPr>
              <a:spLocks noChangeArrowheads="1"/>
            </p:cNvSpPr>
            <p:nvPr/>
          </p:nvSpPr>
          <p:spPr bwMode="auto">
            <a:xfrm>
              <a:off x="5723" y="668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1" name="Oval 365"/>
            <p:cNvSpPr>
              <a:spLocks noChangeArrowheads="1"/>
            </p:cNvSpPr>
            <p:nvPr/>
          </p:nvSpPr>
          <p:spPr bwMode="auto">
            <a:xfrm>
              <a:off x="5514" y="69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2" name="Oval 366"/>
            <p:cNvSpPr>
              <a:spLocks noChangeArrowheads="1"/>
            </p:cNvSpPr>
            <p:nvPr/>
          </p:nvSpPr>
          <p:spPr bwMode="auto">
            <a:xfrm>
              <a:off x="4968" y="70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3" name="Oval 367"/>
            <p:cNvSpPr>
              <a:spLocks noChangeArrowheads="1"/>
            </p:cNvSpPr>
            <p:nvPr/>
          </p:nvSpPr>
          <p:spPr bwMode="auto">
            <a:xfrm>
              <a:off x="4795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4" name="Oval 368"/>
            <p:cNvSpPr>
              <a:spLocks noChangeArrowheads="1"/>
            </p:cNvSpPr>
            <p:nvPr/>
          </p:nvSpPr>
          <p:spPr bwMode="auto">
            <a:xfrm>
              <a:off x="5240" y="68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5" name="Oval 369"/>
            <p:cNvSpPr>
              <a:spLocks noChangeArrowheads="1"/>
            </p:cNvSpPr>
            <p:nvPr/>
          </p:nvSpPr>
          <p:spPr bwMode="auto">
            <a:xfrm>
              <a:off x="5468" y="70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6" name="Oval 370"/>
            <p:cNvSpPr>
              <a:spLocks noChangeArrowheads="1"/>
            </p:cNvSpPr>
            <p:nvPr/>
          </p:nvSpPr>
          <p:spPr bwMode="auto">
            <a:xfrm>
              <a:off x="5713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7" name="Oval 371"/>
            <p:cNvSpPr>
              <a:spLocks noChangeArrowheads="1"/>
            </p:cNvSpPr>
            <p:nvPr/>
          </p:nvSpPr>
          <p:spPr bwMode="auto">
            <a:xfrm>
              <a:off x="4595" y="68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8" name="Oval 372"/>
            <p:cNvSpPr>
              <a:spLocks noChangeArrowheads="1"/>
            </p:cNvSpPr>
            <p:nvPr/>
          </p:nvSpPr>
          <p:spPr bwMode="auto">
            <a:xfrm>
              <a:off x="5831" y="702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79" name="Oval 373"/>
            <p:cNvSpPr>
              <a:spLocks noChangeArrowheads="1"/>
            </p:cNvSpPr>
            <p:nvPr/>
          </p:nvSpPr>
          <p:spPr bwMode="auto">
            <a:xfrm>
              <a:off x="4413" y="690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0" name="Oval 374"/>
            <p:cNvSpPr>
              <a:spLocks noChangeArrowheads="1"/>
            </p:cNvSpPr>
            <p:nvPr/>
          </p:nvSpPr>
          <p:spPr bwMode="auto">
            <a:xfrm>
              <a:off x="4404" y="709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1" name="Oval 375"/>
            <p:cNvSpPr>
              <a:spLocks noChangeArrowheads="1"/>
            </p:cNvSpPr>
            <p:nvPr/>
          </p:nvSpPr>
          <p:spPr bwMode="auto">
            <a:xfrm>
              <a:off x="4850" y="713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2" name="Oval 376"/>
            <p:cNvSpPr>
              <a:spLocks noChangeArrowheads="1"/>
            </p:cNvSpPr>
            <p:nvPr/>
          </p:nvSpPr>
          <p:spPr bwMode="auto">
            <a:xfrm>
              <a:off x="4594" y="71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3" name="Oval 377"/>
            <p:cNvSpPr>
              <a:spLocks noChangeArrowheads="1"/>
            </p:cNvSpPr>
            <p:nvPr/>
          </p:nvSpPr>
          <p:spPr bwMode="auto">
            <a:xfrm>
              <a:off x="5158" y="71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4" name="Oval 378"/>
            <p:cNvSpPr>
              <a:spLocks noChangeArrowheads="1"/>
            </p:cNvSpPr>
            <p:nvPr/>
          </p:nvSpPr>
          <p:spPr bwMode="auto">
            <a:xfrm>
              <a:off x="4894" y="668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5" name="Oval 379"/>
            <p:cNvSpPr>
              <a:spLocks noChangeArrowheads="1"/>
            </p:cNvSpPr>
            <p:nvPr/>
          </p:nvSpPr>
          <p:spPr bwMode="auto">
            <a:xfrm>
              <a:off x="5930" y="669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6" name="Oval 380"/>
            <p:cNvSpPr>
              <a:spLocks noChangeArrowheads="1"/>
            </p:cNvSpPr>
            <p:nvPr/>
          </p:nvSpPr>
          <p:spPr bwMode="auto">
            <a:xfrm>
              <a:off x="5558" y="71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7" name="Oval 381"/>
            <p:cNvSpPr>
              <a:spLocks noChangeArrowheads="1"/>
            </p:cNvSpPr>
            <p:nvPr/>
          </p:nvSpPr>
          <p:spPr bwMode="auto">
            <a:xfrm>
              <a:off x="5785" y="71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8" name="Oval 382"/>
            <p:cNvSpPr>
              <a:spLocks noChangeArrowheads="1"/>
            </p:cNvSpPr>
            <p:nvPr/>
          </p:nvSpPr>
          <p:spPr bwMode="auto">
            <a:xfrm>
              <a:off x="5367" y="71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89" name="Oval 383"/>
            <p:cNvSpPr>
              <a:spLocks noChangeArrowheads="1"/>
            </p:cNvSpPr>
            <p:nvPr/>
          </p:nvSpPr>
          <p:spPr bwMode="auto">
            <a:xfrm>
              <a:off x="6149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0" name="Oval 384"/>
            <p:cNvSpPr>
              <a:spLocks noChangeArrowheads="1"/>
            </p:cNvSpPr>
            <p:nvPr/>
          </p:nvSpPr>
          <p:spPr bwMode="auto">
            <a:xfrm>
              <a:off x="6104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1" name="Oval 385"/>
            <p:cNvSpPr>
              <a:spLocks noChangeArrowheads="1"/>
            </p:cNvSpPr>
            <p:nvPr/>
          </p:nvSpPr>
          <p:spPr bwMode="auto">
            <a:xfrm>
              <a:off x="6540" y="68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2" name="Oval 386"/>
            <p:cNvSpPr>
              <a:spLocks noChangeArrowheads="1"/>
            </p:cNvSpPr>
            <p:nvPr/>
          </p:nvSpPr>
          <p:spPr bwMode="auto">
            <a:xfrm>
              <a:off x="6031" y="70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3" name="Oval 387"/>
            <p:cNvSpPr>
              <a:spLocks noChangeArrowheads="1"/>
            </p:cNvSpPr>
            <p:nvPr/>
          </p:nvSpPr>
          <p:spPr bwMode="auto">
            <a:xfrm>
              <a:off x="6631" y="69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4" name="Oval 388"/>
            <p:cNvSpPr>
              <a:spLocks noChangeArrowheads="1"/>
            </p:cNvSpPr>
            <p:nvPr/>
          </p:nvSpPr>
          <p:spPr bwMode="auto">
            <a:xfrm>
              <a:off x="6322" y="67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5" name="Oval 389"/>
            <p:cNvSpPr>
              <a:spLocks noChangeArrowheads="1"/>
            </p:cNvSpPr>
            <p:nvPr/>
          </p:nvSpPr>
          <p:spPr bwMode="auto">
            <a:xfrm>
              <a:off x="6322" y="71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6" name="Oval 390"/>
            <p:cNvSpPr>
              <a:spLocks noChangeArrowheads="1"/>
            </p:cNvSpPr>
            <p:nvPr/>
          </p:nvSpPr>
          <p:spPr bwMode="auto">
            <a:xfrm>
              <a:off x="7058" y="68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7" name="Oval 391"/>
            <p:cNvSpPr>
              <a:spLocks noChangeArrowheads="1"/>
            </p:cNvSpPr>
            <p:nvPr/>
          </p:nvSpPr>
          <p:spPr bwMode="auto">
            <a:xfrm>
              <a:off x="6876" y="70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8" name="Oval 392"/>
            <p:cNvSpPr>
              <a:spLocks noChangeArrowheads="1"/>
            </p:cNvSpPr>
            <p:nvPr/>
          </p:nvSpPr>
          <p:spPr bwMode="auto">
            <a:xfrm>
              <a:off x="6712" y="67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099" name="Oval 393"/>
            <p:cNvSpPr>
              <a:spLocks noChangeArrowheads="1"/>
            </p:cNvSpPr>
            <p:nvPr/>
          </p:nvSpPr>
          <p:spPr bwMode="auto">
            <a:xfrm>
              <a:off x="7141" y="697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0" name="Oval 394"/>
            <p:cNvSpPr>
              <a:spLocks noChangeArrowheads="1"/>
            </p:cNvSpPr>
            <p:nvPr/>
          </p:nvSpPr>
          <p:spPr bwMode="auto">
            <a:xfrm>
              <a:off x="6595" y="7123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1" name="Oval 395"/>
            <p:cNvSpPr>
              <a:spLocks noChangeArrowheads="1"/>
            </p:cNvSpPr>
            <p:nvPr/>
          </p:nvSpPr>
          <p:spPr bwMode="auto">
            <a:xfrm>
              <a:off x="6422" y="691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2" name="Oval 396"/>
            <p:cNvSpPr>
              <a:spLocks noChangeArrowheads="1"/>
            </p:cNvSpPr>
            <p:nvPr/>
          </p:nvSpPr>
          <p:spPr bwMode="auto">
            <a:xfrm>
              <a:off x="6867" y="6905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3" name="Oval 397"/>
            <p:cNvSpPr>
              <a:spLocks noChangeArrowheads="1"/>
            </p:cNvSpPr>
            <p:nvPr/>
          </p:nvSpPr>
          <p:spPr bwMode="auto">
            <a:xfrm>
              <a:off x="6940" y="66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4" name="Oval 398"/>
            <p:cNvSpPr>
              <a:spLocks noChangeArrowheads="1"/>
            </p:cNvSpPr>
            <p:nvPr/>
          </p:nvSpPr>
          <p:spPr bwMode="auto">
            <a:xfrm>
              <a:off x="7095" y="71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5" name="Oval 399"/>
            <p:cNvSpPr>
              <a:spLocks noChangeArrowheads="1"/>
            </p:cNvSpPr>
            <p:nvPr/>
          </p:nvSpPr>
          <p:spPr bwMode="auto">
            <a:xfrm>
              <a:off x="6222" y="69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6" name="Oval 400"/>
            <p:cNvSpPr>
              <a:spLocks noChangeArrowheads="1"/>
            </p:cNvSpPr>
            <p:nvPr/>
          </p:nvSpPr>
          <p:spPr bwMode="auto">
            <a:xfrm>
              <a:off x="6504" y="6696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7" name="Oval 401"/>
            <p:cNvSpPr>
              <a:spLocks noChangeArrowheads="1"/>
            </p:cNvSpPr>
            <p:nvPr/>
          </p:nvSpPr>
          <p:spPr bwMode="auto">
            <a:xfrm>
              <a:off x="6749" y="71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8" name="Oval 402"/>
            <p:cNvSpPr>
              <a:spLocks noChangeArrowheads="1"/>
            </p:cNvSpPr>
            <p:nvPr/>
          </p:nvSpPr>
          <p:spPr bwMode="auto">
            <a:xfrm>
              <a:off x="6158" y="7104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09" name="Oval 403"/>
            <p:cNvSpPr>
              <a:spLocks noChangeArrowheads="1"/>
            </p:cNvSpPr>
            <p:nvPr/>
          </p:nvSpPr>
          <p:spPr bwMode="auto">
            <a:xfrm>
              <a:off x="6821" y="66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0" name="Oval 404"/>
            <p:cNvSpPr>
              <a:spLocks noChangeArrowheads="1"/>
            </p:cNvSpPr>
            <p:nvPr/>
          </p:nvSpPr>
          <p:spPr bwMode="auto">
            <a:xfrm>
              <a:off x="6485" y="7050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1" name="Oval 405"/>
            <p:cNvSpPr>
              <a:spLocks noChangeArrowheads="1"/>
            </p:cNvSpPr>
            <p:nvPr/>
          </p:nvSpPr>
          <p:spPr bwMode="auto">
            <a:xfrm>
              <a:off x="7185" y="6668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2" name="Oval 406"/>
            <p:cNvSpPr>
              <a:spLocks noChangeArrowheads="1"/>
            </p:cNvSpPr>
            <p:nvPr/>
          </p:nvSpPr>
          <p:spPr bwMode="auto">
            <a:xfrm>
              <a:off x="7367" y="66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3" name="Oval 407"/>
            <p:cNvSpPr>
              <a:spLocks noChangeArrowheads="1"/>
            </p:cNvSpPr>
            <p:nvPr/>
          </p:nvSpPr>
          <p:spPr bwMode="auto">
            <a:xfrm>
              <a:off x="7258" y="6841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4" name="Oval 408"/>
            <p:cNvSpPr>
              <a:spLocks noChangeArrowheads="1"/>
            </p:cNvSpPr>
            <p:nvPr/>
          </p:nvSpPr>
          <p:spPr bwMode="auto">
            <a:xfrm>
              <a:off x="7294" y="7077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5" name="Oval 409"/>
            <p:cNvSpPr>
              <a:spLocks noChangeArrowheads="1"/>
            </p:cNvSpPr>
            <p:nvPr/>
          </p:nvSpPr>
          <p:spPr bwMode="auto">
            <a:xfrm>
              <a:off x="5267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6" name="Oval 410"/>
            <p:cNvSpPr>
              <a:spLocks noChangeArrowheads="1"/>
            </p:cNvSpPr>
            <p:nvPr/>
          </p:nvSpPr>
          <p:spPr bwMode="auto">
            <a:xfrm>
              <a:off x="5585" y="6732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7" name="Oval 411"/>
            <p:cNvSpPr>
              <a:spLocks noChangeArrowheads="1"/>
            </p:cNvSpPr>
            <p:nvPr/>
          </p:nvSpPr>
          <p:spPr bwMode="auto">
            <a:xfrm>
              <a:off x="4149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85118" name="Oval 412"/>
            <p:cNvSpPr>
              <a:spLocks noChangeArrowheads="1"/>
            </p:cNvSpPr>
            <p:nvPr/>
          </p:nvSpPr>
          <p:spPr bwMode="auto">
            <a:xfrm>
              <a:off x="3203" y="6659"/>
              <a:ext cx="9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953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92"/>
    </mc:Choice>
    <mc:Fallback>
      <p:transition spd="slow" advTm="114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92" grpId="0"/>
      <p:bldP spid="894" grpId="0"/>
      <p:bldP spid="8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785938" y="655639"/>
            <a:ext cx="118745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00B050"/>
                </a:solidFill>
                <a:latin typeface="Arial" charset="0"/>
              </a:rPr>
              <a:t>Zona I</a:t>
            </a:r>
            <a:r>
              <a:rPr lang="it-IT" sz="2600" b="1" dirty="0">
                <a:solidFill>
                  <a:srgbClr val="FF0000"/>
                </a:solidFill>
                <a:latin typeface="Arial" charset="0"/>
              </a:rPr>
              <a:t> </a:t>
            </a:r>
            <a:endParaRPr lang="it-IT" sz="2600" b="1" dirty="0">
              <a:solidFill>
                <a:srgbClr val="003399"/>
              </a:solidFill>
              <a:latin typeface="Arial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060575" y="1819276"/>
            <a:ext cx="3214688" cy="963613"/>
            <a:chOff x="2043113" y="2378075"/>
            <a:chExt cx="3214687" cy="963613"/>
          </a:xfrm>
        </p:grpSpPr>
        <p:sp>
          <p:nvSpPr>
            <p:cNvPr id="64516" name="Text Box 4"/>
            <p:cNvSpPr txBox="1">
              <a:spLocks noChangeArrowheads="1"/>
            </p:cNvSpPr>
            <p:nvPr/>
          </p:nvSpPr>
          <p:spPr bwMode="auto">
            <a:xfrm>
              <a:off x="2043113" y="2622550"/>
              <a:ext cx="132238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003399"/>
                  </a:solidFill>
                  <a:latin typeface="Arial" charset="0"/>
                </a:rPr>
                <a:t>[H</a:t>
              </a:r>
              <a:r>
                <a:rPr lang="it-IT" sz="2500" b="1" baseline="-25000">
                  <a:solidFill>
                    <a:srgbClr val="003399"/>
                  </a:solidFill>
                  <a:latin typeface="Arial" charset="0"/>
                </a:rPr>
                <a:t>3</a:t>
              </a:r>
              <a:r>
                <a:rPr lang="it-IT" sz="2500" b="1">
                  <a:solidFill>
                    <a:srgbClr val="003399"/>
                  </a:solidFill>
                  <a:latin typeface="Arial" charset="0"/>
                </a:rPr>
                <a:t>O</a:t>
              </a:r>
              <a:r>
                <a:rPr lang="it-IT" sz="2500" b="1" baseline="30000">
                  <a:solidFill>
                    <a:srgbClr val="003399"/>
                  </a:solidFill>
                  <a:latin typeface="Arial" charset="0"/>
                </a:rPr>
                <a:t>+</a:t>
              </a:r>
              <a:r>
                <a:rPr lang="it-IT" sz="2500" b="1">
                  <a:solidFill>
                    <a:srgbClr val="003399"/>
                  </a:solidFill>
                  <a:latin typeface="Arial" charset="0"/>
                </a:rPr>
                <a:t>] =</a:t>
              </a:r>
              <a:endParaRPr lang="it-IT" sz="2400" b="1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64517" name="Text Box 5"/>
            <p:cNvSpPr txBox="1">
              <a:spLocks noChangeArrowheads="1"/>
            </p:cNvSpPr>
            <p:nvPr/>
          </p:nvSpPr>
          <p:spPr bwMode="auto">
            <a:xfrm>
              <a:off x="3416301" y="2378075"/>
              <a:ext cx="1758949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1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N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1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 - 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0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N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0</a:t>
              </a:r>
              <a:endParaRPr lang="it-IT" sz="24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64518" name="Text Box 6"/>
            <p:cNvSpPr txBox="1">
              <a:spLocks noChangeArrowheads="1"/>
            </p:cNvSpPr>
            <p:nvPr/>
          </p:nvSpPr>
          <p:spPr bwMode="auto">
            <a:xfrm>
              <a:off x="3725862" y="2825750"/>
              <a:ext cx="1139825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1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 + 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0</a:t>
              </a:r>
              <a:endParaRPr lang="it-IT" sz="24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64519" name="Line 7"/>
            <p:cNvSpPr>
              <a:spLocks noChangeShapeType="1"/>
            </p:cNvSpPr>
            <p:nvPr/>
          </p:nvSpPr>
          <p:spPr bwMode="auto">
            <a:xfrm flipH="1">
              <a:off x="3335338" y="2905125"/>
              <a:ext cx="1922462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6448425" y="1778000"/>
            <a:ext cx="3062288" cy="1004888"/>
            <a:chOff x="5608638" y="2392363"/>
            <a:chExt cx="3062287" cy="1004887"/>
          </a:xfrm>
        </p:grpSpPr>
        <p:sp>
          <p:nvSpPr>
            <p:cNvPr id="64520" name="Text Box 8"/>
            <p:cNvSpPr txBox="1">
              <a:spLocks noChangeArrowheads="1"/>
            </p:cNvSpPr>
            <p:nvPr/>
          </p:nvSpPr>
          <p:spPr bwMode="auto">
            <a:xfrm>
              <a:off x="5668963" y="2393951"/>
              <a:ext cx="2946399" cy="977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1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 </a:t>
              </a:r>
              <a:r>
                <a:rPr lang="it-IT" sz="2500" dirty="0">
                  <a:solidFill>
                    <a:srgbClr val="003399"/>
                  </a:solidFill>
                  <a:latin typeface="Arial" charset="0"/>
                </a:rPr>
                <a:t>volume acido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, N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1</a:t>
              </a:r>
              <a:endParaRPr lang="it-IT" sz="2500" b="1" dirty="0">
                <a:solidFill>
                  <a:srgbClr val="003399"/>
                </a:solidFill>
                <a:latin typeface="Arial" charset="0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0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 </a:t>
              </a:r>
              <a:r>
                <a:rPr lang="it-IT" sz="2500" dirty="0">
                  <a:solidFill>
                    <a:srgbClr val="003399"/>
                  </a:solidFill>
                  <a:latin typeface="Arial" charset="0"/>
                </a:rPr>
                <a:t>volume base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, N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0</a:t>
              </a:r>
              <a:endParaRPr lang="it-IT" sz="24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64521" name="AutoShape 9"/>
            <p:cNvSpPr>
              <a:spLocks noChangeArrowheads="1"/>
            </p:cNvSpPr>
            <p:nvPr/>
          </p:nvSpPr>
          <p:spPr bwMode="auto">
            <a:xfrm>
              <a:off x="5608638" y="2392363"/>
              <a:ext cx="3062287" cy="1004887"/>
            </a:xfrm>
            <a:prstGeom prst="bracketPair">
              <a:avLst>
                <a:gd name="adj" fmla="val 13634"/>
              </a:avLst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547814" y="3270250"/>
            <a:ext cx="2135187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2D2DB9"/>
                </a:solidFill>
                <a:latin typeface="Arial" charset="0"/>
              </a:rPr>
              <a:t>Equivalenza</a:t>
            </a:r>
            <a:r>
              <a:rPr lang="it-IT" sz="26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452939" y="4014789"/>
            <a:ext cx="35004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00" b="1" dirty="0">
                <a:solidFill>
                  <a:srgbClr val="003399"/>
                </a:solidFill>
                <a:latin typeface="Arial" charset="0"/>
              </a:rPr>
              <a:t>[H</a:t>
            </a:r>
            <a:r>
              <a:rPr lang="it-IT" sz="2500" b="1" baseline="-25000" dirty="0">
                <a:solidFill>
                  <a:srgbClr val="003399"/>
                </a:solidFill>
                <a:latin typeface="Arial" charset="0"/>
              </a:rPr>
              <a:t>3</a:t>
            </a:r>
            <a:r>
              <a:rPr lang="it-IT" sz="2500" b="1" dirty="0">
                <a:solidFill>
                  <a:srgbClr val="003399"/>
                </a:solidFill>
                <a:latin typeface="Arial" charset="0"/>
              </a:rPr>
              <a:t>O</a:t>
            </a:r>
            <a:r>
              <a:rPr lang="it-IT" sz="2500" b="1" baseline="30000" dirty="0">
                <a:solidFill>
                  <a:srgbClr val="003399"/>
                </a:solidFill>
                <a:latin typeface="Arial" charset="0"/>
              </a:rPr>
              <a:t>+</a:t>
            </a:r>
            <a:r>
              <a:rPr lang="it-IT" sz="2500" b="1" dirty="0">
                <a:solidFill>
                  <a:srgbClr val="003399"/>
                </a:solidFill>
                <a:latin typeface="Arial" charset="0"/>
              </a:rPr>
              <a:t>] = [OH</a:t>
            </a:r>
            <a:r>
              <a:rPr lang="it-IT" sz="2500" b="1" baseline="50000" dirty="0">
                <a:solidFill>
                  <a:srgbClr val="003399"/>
                </a:solidFill>
                <a:latin typeface="Arial" charset="0"/>
              </a:rPr>
              <a:t>- </a:t>
            </a:r>
            <a:r>
              <a:rPr lang="it-IT" sz="2500" b="1" dirty="0">
                <a:solidFill>
                  <a:srgbClr val="003399"/>
                </a:solidFill>
                <a:latin typeface="Arial" charset="0"/>
              </a:rPr>
              <a:t>] = 10</a:t>
            </a:r>
            <a:r>
              <a:rPr lang="it-IT" sz="2500" b="1" baseline="30000" dirty="0">
                <a:solidFill>
                  <a:srgbClr val="003399"/>
                </a:solidFill>
                <a:latin typeface="Arial" charset="0"/>
              </a:rPr>
              <a:t>-7</a:t>
            </a:r>
            <a:r>
              <a:rPr lang="it-IT" sz="2500" b="1" dirty="0">
                <a:solidFill>
                  <a:srgbClr val="003399"/>
                </a:solidFill>
                <a:latin typeface="Arial" charset="0"/>
              </a:rPr>
              <a:t> M</a:t>
            </a:r>
            <a:endParaRPr lang="it-IT" sz="24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1785939" y="5060951"/>
            <a:ext cx="118641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b="1" dirty="0">
                <a:solidFill>
                  <a:srgbClr val="FF0000"/>
                </a:solidFill>
                <a:latin typeface="Arial" charset="0"/>
              </a:rPr>
              <a:t>Zona II</a:t>
            </a:r>
            <a:endParaRPr lang="it-IT" sz="2600" b="1" dirty="0">
              <a:solidFill>
                <a:srgbClr val="003399"/>
              </a:solidFill>
              <a:latin typeface="Arial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7318376" y="5694363"/>
            <a:ext cx="3128963" cy="965200"/>
            <a:chOff x="2439988" y="5832475"/>
            <a:chExt cx="3128962" cy="965200"/>
          </a:xfrm>
        </p:grpSpPr>
        <p:sp>
          <p:nvSpPr>
            <p:cNvPr id="64525" name="Text Box 13"/>
            <p:cNvSpPr txBox="1">
              <a:spLocks noChangeArrowheads="1"/>
            </p:cNvSpPr>
            <p:nvPr/>
          </p:nvSpPr>
          <p:spPr bwMode="auto">
            <a:xfrm>
              <a:off x="2439988" y="6078537"/>
              <a:ext cx="1209675" cy="515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[OH</a:t>
              </a:r>
              <a:r>
                <a:rPr lang="it-IT" sz="2500" b="1" baseline="50000" dirty="0">
                  <a:solidFill>
                    <a:srgbClr val="003399"/>
                  </a:solidFill>
                  <a:latin typeface="Arial" charset="0"/>
                </a:rPr>
                <a:t>- 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] =</a:t>
              </a:r>
            </a:p>
          </p:txBody>
        </p:sp>
        <p:sp>
          <p:nvSpPr>
            <p:cNvPr id="64526" name="Text Box 14"/>
            <p:cNvSpPr txBox="1">
              <a:spLocks noChangeArrowheads="1"/>
            </p:cNvSpPr>
            <p:nvPr/>
          </p:nvSpPr>
          <p:spPr bwMode="auto">
            <a:xfrm>
              <a:off x="3727451" y="5832475"/>
              <a:ext cx="1760536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0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N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0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 - V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1</a:t>
              </a:r>
              <a:r>
                <a:rPr lang="it-IT" sz="2500" b="1" dirty="0">
                  <a:solidFill>
                    <a:srgbClr val="003399"/>
                  </a:solidFill>
                  <a:latin typeface="Arial" charset="0"/>
                </a:rPr>
                <a:t>N</a:t>
              </a:r>
              <a:r>
                <a:rPr lang="it-IT" sz="2500" b="1" baseline="-25000" dirty="0">
                  <a:solidFill>
                    <a:srgbClr val="003399"/>
                  </a:solidFill>
                  <a:latin typeface="Arial" charset="0"/>
                </a:rPr>
                <a:t>1</a:t>
              </a:r>
              <a:endParaRPr lang="it-IT" sz="2400" b="1" dirty="0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64527" name="Text Box 15"/>
            <p:cNvSpPr txBox="1">
              <a:spLocks noChangeArrowheads="1"/>
            </p:cNvSpPr>
            <p:nvPr/>
          </p:nvSpPr>
          <p:spPr bwMode="auto">
            <a:xfrm>
              <a:off x="4037012" y="6280150"/>
              <a:ext cx="11398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003399"/>
                  </a:solidFill>
                  <a:latin typeface="Arial" charset="0"/>
                </a:rPr>
                <a:t>V</a:t>
              </a:r>
              <a:r>
                <a:rPr lang="it-IT" sz="2500" b="1" baseline="-25000">
                  <a:solidFill>
                    <a:srgbClr val="003399"/>
                  </a:solidFill>
                  <a:latin typeface="Arial" charset="0"/>
                </a:rPr>
                <a:t>0</a:t>
              </a:r>
              <a:r>
                <a:rPr lang="it-IT" sz="2500" b="1">
                  <a:solidFill>
                    <a:srgbClr val="003399"/>
                  </a:solidFill>
                  <a:latin typeface="Arial" charset="0"/>
                </a:rPr>
                <a:t> + V</a:t>
              </a:r>
              <a:r>
                <a:rPr lang="it-IT" sz="2500" b="1" baseline="-25000">
                  <a:solidFill>
                    <a:srgbClr val="003399"/>
                  </a:solidFill>
                  <a:latin typeface="Arial" charset="0"/>
                </a:rPr>
                <a:t>1</a:t>
              </a:r>
              <a:endParaRPr lang="it-IT" sz="2400" b="1">
                <a:solidFill>
                  <a:srgbClr val="003399"/>
                </a:solidFill>
                <a:latin typeface="Arial" charset="0"/>
              </a:endParaRPr>
            </a:p>
          </p:txBody>
        </p:sp>
        <p:sp>
          <p:nvSpPr>
            <p:cNvPr id="64528" name="Line 16"/>
            <p:cNvSpPr>
              <a:spLocks noChangeShapeType="1"/>
            </p:cNvSpPr>
            <p:nvPr/>
          </p:nvSpPr>
          <p:spPr bwMode="auto">
            <a:xfrm flipH="1">
              <a:off x="3646488" y="6361112"/>
              <a:ext cx="1922462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321175" y="387351"/>
            <a:ext cx="350678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dirty="0">
                <a:solidFill>
                  <a:srgbClr val="003399"/>
                </a:solidFill>
                <a:latin typeface="Arial" charset="0"/>
              </a:rPr>
              <a:t>Eccesso di Acido Forte</a:t>
            </a:r>
            <a:endParaRPr lang="it-IT" sz="26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302126" y="4799014"/>
            <a:ext cx="3452813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dirty="0">
                <a:solidFill>
                  <a:srgbClr val="003399"/>
                </a:solidFill>
                <a:latin typeface="Arial" charset="0"/>
              </a:rPr>
              <a:t>Eccesso di Base Forte</a:t>
            </a:r>
            <a:endParaRPr lang="it-IT" sz="2600" b="1" dirty="0">
              <a:solidFill>
                <a:srgbClr val="003399"/>
              </a:solidFill>
              <a:latin typeface="Arial" charset="0"/>
            </a:endParaRPr>
          </a:p>
        </p:txBody>
      </p:sp>
      <p:grpSp>
        <p:nvGrpSpPr>
          <p:cNvPr id="22" name="Gruppo 21"/>
          <p:cNvGrpSpPr>
            <a:grpSpLocks/>
          </p:cNvGrpSpPr>
          <p:nvPr/>
        </p:nvGrpSpPr>
        <p:grpSpPr bwMode="auto">
          <a:xfrm>
            <a:off x="3749676" y="1206501"/>
            <a:ext cx="4557713" cy="422275"/>
            <a:chOff x="2700338" y="942975"/>
            <a:chExt cx="4557940" cy="421731"/>
          </a:xfrm>
        </p:grpSpPr>
        <p:sp>
          <p:nvSpPr>
            <p:cNvPr id="23" name="Text Box 59"/>
            <p:cNvSpPr txBox="1">
              <a:spLocks noChangeArrowheads="1"/>
            </p:cNvSpPr>
            <p:nvPr/>
          </p:nvSpPr>
          <p:spPr bwMode="auto">
            <a:xfrm>
              <a:off x="2700338" y="942975"/>
              <a:ext cx="455794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HA + </a:t>
              </a:r>
              <a:r>
                <a:rPr lang="it-IT" sz="2400" b="1" dirty="0" err="1">
                  <a:solidFill>
                    <a:srgbClr val="6600CC"/>
                  </a:solidFill>
                  <a:latin typeface="Comic Sans MS" charset="0"/>
                </a:rPr>
                <a:t>NaOH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		</a:t>
              </a:r>
              <a:r>
                <a:rPr lang="it-IT" sz="2400" b="1" dirty="0" err="1">
                  <a:solidFill>
                    <a:srgbClr val="6600CC"/>
                  </a:solidFill>
                  <a:latin typeface="Comic Sans MS" charset="0"/>
                </a:rPr>
                <a:t>NaA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 + H</a:t>
              </a:r>
              <a:r>
                <a:rPr lang="it-IT" sz="2400" b="1" baseline="-25000" dirty="0">
                  <a:solidFill>
                    <a:srgbClr val="6600CC"/>
                  </a:solidFill>
                  <a:latin typeface="Comic Sans MS" charset="0"/>
                </a:rPr>
                <a:t>2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O</a:t>
              </a:r>
            </a:p>
          </p:txBody>
        </p:sp>
        <p:sp>
          <p:nvSpPr>
            <p:cNvPr id="24" name="Line 60"/>
            <p:cNvSpPr>
              <a:spLocks noChangeShapeType="1"/>
            </p:cNvSpPr>
            <p:nvPr/>
          </p:nvSpPr>
          <p:spPr bwMode="auto">
            <a:xfrm rot="16200000">
              <a:off x="4965022" y="910146"/>
              <a:ext cx="3171" cy="490561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6" name="Connettore 1 5"/>
          <p:cNvCxnSpPr>
            <a:cxnSpLocks noChangeShapeType="1"/>
          </p:cNvCxnSpPr>
          <p:nvPr/>
        </p:nvCxnSpPr>
        <p:spPr bwMode="auto">
          <a:xfrm>
            <a:off x="4883151" y="1190626"/>
            <a:ext cx="576263" cy="4984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4257676" y="3378201"/>
            <a:ext cx="4557713" cy="422275"/>
            <a:chOff x="2700338" y="942975"/>
            <a:chExt cx="4557940" cy="421731"/>
          </a:xfrm>
        </p:grpSpPr>
        <p:sp>
          <p:nvSpPr>
            <p:cNvPr id="28" name="Text Box 59"/>
            <p:cNvSpPr txBox="1">
              <a:spLocks noChangeArrowheads="1"/>
            </p:cNvSpPr>
            <p:nvPr/>
          </p:nvSpPr>
          <p:spPr bwMode="auto">
            <a:xfrm>
              <a:off x="2700338" y="942975"/>
              <a:ext cx="455794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HA + </a:t>
              </a:r>
              <a:r>
                <a:rPr lang="it-IT" sz="2400" b="1" dirty="0" err="1">
                  <a:solidFill>
                    <a:srgbClr val="6600CC"/>
                  </a:solidFill>
                  <a:latin typeface="Comic Sans MS" charset="0"/>
                </a:rPr>
                <a:t>NaOH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		</a:t>
              </a:r>
              <a:r>
                <a:rPr lang="it-IT" sz="2400" b="1" dirty="0" err="1">
                  <a:solidFill>
                    <a:srgbClr val="6600CC"/>
                  </a:solidFill>
                  <a:latin typeface="Comic Sans MS" charset="0"/>
                </a:rPr>
                <a:t>NaA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 + H</a:t>
              </a:r>
              <a:r>
                <a:rPr lang="it-IT" sz="2400" b="1" baseline="-25000" dirty="0">
                  <a:solidFill>
                    <a:srgbClr val="6600CC"/>
                  </a:solidFill>
                  <a:latin typeface="Comic Sans MS" charset="0"/>
                </a:rPr>
                <a:t>2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O</a:t>
              </a:r>
            </a:p>
          </p:txBody>
        </p:sp>
        <p:sp>
          <p:nvSpPr>
            <p:cNvPr id="29" name="Line 60"/>
            <p:cNvSpPr>
              <a:spLocks noChangeShapeType="1"/>
            </p:cNvSpPr>
            <p:nvPr/>
          </p:nvSpPr>
          <p:spPr bwMode="auto">
            <a:xfrm rot="16200000">
              <a:off x="4965022" y="910146"/>
              <a:ext cx="3171" cy="490561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30" name="Connettore 1 29"/>
          <p:cNvCxnSpPr>
            <a:cxnSpLocks noChangeShapeType="1"/>
          </p:cNvCxnSpPr>
          <p:nvPr/>
        </p:nvCxnSpPr>
        <p:spPr bwMode="auto">
          <a:xfrm>
            <a:off x="5360988" y="3343276"/>
            <a:ext cx="576262" cy="4984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ttore 1 30"/>
          <p:cNvCxnSpPr>
            <a:cxnSpLocks noChangeShapeType="1"/>
          </p:cNvCxnSpPr>
          <p:nvPr/>
        </p:nvCxnSpPr>
        <p:spPr bwMode="auto">
          <a:xfrm>
            <a:off x="4305301" y="3343276"/>
            <a:ext cx="576263" cy="4984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032" name="Rettangolo 6"/>
          <p:cNvSpPr>
            <a:spLocks noChangeArrowheads="1"/>
          </p:cNvSpPr>
          <p:nvPr/>
        </p:nvSpPr>
        <p:spPr bwMode="auto">
          <a:xfrm>
            <a:off x="1616075" y="655638"/>
            <a:ext cx="1455738" cy="550862"/>
          </a:xfrm>
          <a:prstGeom prst="rect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1547814" y="3260726"/>
            <a:ext cx="2135187" cy="53657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6034" name="Rettangolo 8"/>
          <p:cNvSpPr>
            <a:spLocks noChangeArrowheads="1"/>
          </p:cNvSpPr>
          <p:nvPr/>
        </p:nvSpPr>
        <p:spPr bwMode="auto">
          <a:xfrm>
            <a:off x="1701801" y="5060950"/>
            <a:ext cx="1285875" cy="534988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35" name="Gruppo 34"/>
          <p:cNvGrpSpPr>
            <a:grpSpLocks/>
          </p:cNvGrpSpPr>
          <p:nvPr/>
        </p:nvGrpSpPr>
        <p:grpSpPr bwMode="auto">
          <a:xfrm>
            <a:off x="3795713" y="5384801"/>
            <a:ext cx="4559300" cy="422275"/>
            <a:chOff x="2700338" y="942975"/>
            <a:chExt cx="4557940" cy="421731"/>
          </a:xfrm>
        </p:grpSpPr>
        <p:sp>
          <p:nvSpPr>
            <p:cNvPr id="36" name="Text Box 59"/>
            <p:cNvSpPr txBox="1">
              <a:spLocks noChangeArrowheads="1"/>
            </p:cNvSpPr>
            <p:nvPr/>
          </p:nvSpPr>
          <p:spPr bwMode="auto">
            <a:xfrm>
              <a:off x="2700338" y="942975"/>
              <a:ext cx="455794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HA + </a:t>
              </a:r>
              <a:r>
                <a:rPr lang="it-IT" sz="2400" b="1" dirty="0" err="1">
                  <a:solidFill>
                    <a:srgbClr val="6600CC"/>
                  </a:solidFill>
                  <a:latin typeface="Comic Sans MS" charset="0"/>
                </a:rPr>
                <a:t>NaOH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		</a:t>
              </a:r>
              <a:r>
                <a:rPr lang="it-IT" sz="2400" b="1" dirty="0" err="1">
                  <a:solidFill>
                    <a:srgbClr val="6600CC"/>
                  </a:solidFill>
                  <a:latin typeface="Comic Sans MS" charset="0"/>
                </a:rPr>
                <a:t>NaA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 + H</a:t>
              </a:r>
              <a:r>
                <a:rPr lang="it-IT" sz="2400" b="1" baseline="-25000" dirty="0">
                  <a:solidFill>
                    <a:srgbClr val="6600CC"/>
                  </a:solidFill>
                  <a:latin typeface="Comic Sans MS" charset="0"/>
                </a:rPr>
                <a:t>2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O</a:t>
              </a:r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 rot="16200000">
              <a:off x="4965820" y="910231"/>
              <a:ext cx="3171" cy="490391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cxnSp>
        <p:nvCxnSpPr>
          <p:cNvPr id="38" name="Connettore 1 37"/>
          <p:cNvCxnSpPr>
            <a:cxnSpLocks noChangeShapeType="1"/>
          </p:cNvCxnSpPr>
          <p:nvPr/>
        </p:nvCxnSpPr>
        <p:spPr bwMode="auto">
          <a:xfrm>
            <a:off x="3843339" y="5295901"/>
            <a:ext cx="574675" cy="4984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56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60"/>
    </mc:Choice>
    <mc:Fallback>
      <p:transition spd="slow" advTm="12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4523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WordArt 2"/>
          <p:cNvSpPr>
            <a:spLocks noChangeArrowheads="1" noChangeShapeType="1" noTextEdit="1"/>
          </p:cNvSpPr>
          <p:nvPr/>
        </p:nvSpPr>
        <p:spPr bwMode="auto">
          <a:xfrm>
            <a:off x="2011363" y="85725"/>
            <a:ext cx="8089900" cy="604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22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>
                      <a:alpha val="74997"/>
                    </a:srgbClr>
                  </a:outerShdw>
                </a:effectLst>
                <a:latin typeface="Arial Black" panose="020B0A04020102020204" pitchFamily="34" charset="0"/>
                <a:ea typeface="MS PGothic" panose="020B0600070205080204" pitchFamily="34" charset="-128"/>
              </a:rPr>
              <a:t>Titolazione di Acido Debole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22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>
                      <a:alpha val="74997"/>
                    </a:srgbClr>
                  </a:outerShdw>
                </a:effectLst>
                <a:latin typeface="Arial Black" panose="020B0A04020102020204" pitchFamily="34" charset="0"/>
                <a:ea typeface="MS PGothic" panose="020B0600070205080204" pitchFamily="34" charset="-128"/>
              </a:rPr>
              <a:t>con Base Forte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2513013" y="1174751"/>
            <a:ext cx="6564312" cy="2671763"/>
            <a:chOff x="989013" y="1174750"/>
            <a:chExt cx="6564312" cy="2671763"/>
          </a:xfrm>
        </p:grpSpPr>
        <p:sp>
          <p:nvSpPr>
            <p:cNvPr id="87112" name="Freeform 25"/>
            <p:cNvSpPr>
              <a:spLocks/>
            </p:cNvSpPr>
            <p:nvPr/>
          </p:nvSpPr>
          <p:spPr bwMode="auto">
            <a:xfrm>
              <a:off x="989013" y="1174750"/>
              <a:ext cx="6564312" cy="2671763"/>
            </a:xfrm>
            <a:custGeom>
              <a:avLst/>
              <a:gdLst>
                <a:gd name="T0" fmla="*/ 0 w 7236"/>
                <a:gd name="T1" fmla="*/ 2147483646 h 2992"/>
                <a:gd name="T2" fmla="*/ 2147483646 w 7236"/>
                <a:gd name="T3" fmla="*/ 2147483646 h 2992"/>
                <a:gd name="T4" fmla="*/ 2147483646 w 7236"/>
                <a:gd name="T5" fmla="*/ 2147483646 h 2992"/>
                <a:gd name="T6" fmla="*/ 2147483646 w 7236"/>
                <a:gd name="T7" fmla="*/ 2147483646 h 2992"/>
                <a:gd name="T8" fmla="*/ 2147483646 w 7236"/>
                <a:gd name="T9" fmla="*/ 2147483646 h 2992"/>
                <a:gd name="T10" fmla="*/ 2147483646 w 7236"/>
                <a:gd name="T11" fmla="*/ 2147483646 h 2992"/>
                <a:gd name="T12" fmla="*/ 2147483646 w 7236"/>
                <a:gd name="T13" fmla="*/ 2147483646 h 2992"/>
                <a:gd name="T14" fmla="*/ 2147483646 w 7236"/>
                <a:gd name="T15" fmla="*/ 2147483646 h 2992"/>
                <a:gd name="T16" fmla="*/ 2147483646 w 7236"/>
                <a:gd name="T17" fmla="*/ 2147483646 h 2992"/>
                <a:gd name="T18" fmla="*/ 2147483646 w 7236"/>
                <a:gd name="T19" fmla="*/ 2147483646 h 2992"/>
                <a:gd name="T20" fmla="*/ 2147483646 w 7236"/>
                <a:gd name="T21" fmla="*/ 2147483646 h 2992"/>
                <a:gd name="T22" fmla="*/ 2147483646 w 7236"/>
                <a:gd name="T23" fmla="*/ 0 h 29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36" h="2992">
                  <a:moveTo>
                    <a:pt x="0" y="2992"/>
                  </a:moveTo>
                  <a:cubicBezTo>
                    <a:pt x="92" y="2892"/>
                    <a:pt x="298" y="2535"/>
                    <a:pt x="589" y="2393"/>
                  </a:cubicBezTo>
                  <a:cubicBezTo>
                    <a:pt x="880" y="2251"/>
                    <a:pt x="1234" y="2201"/>
                    <a:pt x="1746" y="2137"/>
                  </a:cubicBezTo>
                  <a:cubicBezTo>
                    <a:pt x="2258" y="2073"/>
                    <a:pt x="3108" y="2036"/>
                    <a:pt x="3661" y="2009"/>
                  </a:cubicBezTo>
                  <a:cubicBezTo>
                    <a:pt x="4214" y="1982"/>
                    <a:pt x="4767" y="1996"/>
                    <a:pt x="5063" y="1972"/>
                  </a:cubicBezTo>
                  <a:cubicBezTo>
                    <a:pt x="5359" y="1948"/>
                    <a:pt x="5340" y="1991"/>
                    <a:pt x="5437" y="1865"/>
                  </a:cubicBezTo>
                  <a:cubicBezTo>
                    <a:pt x="5534" y="1739"/>
                    <a:pt x="5603" y="1350"/>
                    <a:pt x="5645" y="1218"/>
                  </a:cubicBezTo>
                  <a:cubicBezTo>
                    <a:pt x="5687" y="1086"/>
                    <a:pt x="5654" y="1204"/>
                    <a:pt x="5691" y="1072"/>
                  </a:cubicBezTo>
                  <a:cubicBezTo>
                    <a:pt x="5728" y="940"/>
                    <a:pt x="5799" y="573"/>
                    <a:pt x="5869" y="425"/>
                  </a:cubicBezTo>
                  <a:cubicBezTo>
                    <a:pt x="5939" y="277"/>
                    <a:pt x="5986" y="244"/>
                    <a:pt x="6109" y="185"/>
                  </a:cubicBezTo>
                  <a:cubicBezTo>
                    <a:pt x="6232" y="126"/>
                    <a:pt x="6421" y="104"/>
                    <a:pt x="6609" y="73"/>
                  </a:cubicBezTo>
                  <a:cubicBezTo>
                    <a:pt x="6797" y="42"/>
                    <a:pt x="7106" y="15"/>
                    <a:pt x="7236" y="0"/>
                  </a:cubicBezTo>
                </a:path>
              </a:pathLst>
            </a:custGeom>
            <a:noFill/>
            <a:ln w="4762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>
              <a:off x="3962400" y="2944813"/>
              <a:ext cx="109538" cy="100012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>
              <a:off x="6073775" y="2157413"/>
              <a:ext cx="107950" cy="100012"/>
            </a:xfrm>
            <a:prstGeom prst="ellipse">
              <a:avLst/>
            </a:prstGeom>
            <a:solidFill>
              <a:srgbClr val="003366"/>
            </a:solidFill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30389" y="588963"/>
            <a:ext cx="7991475" cy="4102042"/>
            <a:chOff x="306388" y="588963"/>
            <a:chExt cx="7991475" cy="4102042"/>
          </a:xfrm>
        </p:grpSpPr>
        <p:sp>
          <p:nvSpPr>
            <p:cNvPr id="66563" name="Line 3"/>
            <p:cNvSpPr>
              <a:spLocks noChangeShapeType="1"/>
            </p:cNvSpPr>
            <p:nvPr/>
          </p:nvSpPr>
          <p:spPr bwMode="auto">
            <a:xfrm flipV="1">
              <a:off x="971550" y="588963"/>
              <a:ext cx="4763" cy="365918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64" name="Line 4"/>
            <p:cNvSpPr>
              <a:spLocks noChangeShapeType="1"/>
            </p:cNvSpPr>
            <p:nvPr/>
          </p:nvSpPr>
          <p:spPr bwMode="auto">
            <a:xfrm rot="5400000" flipV="1">
              <a:off x="4625975" y="571501"/>
              <a:ext cx="3175" cy="7340600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65" name="Line 5"/>
            <p:cNvSpPr>
              <a:spLocks noChangeShapeType="1"/>
            </p:cNvSpPr>
            <p:nvPr/>
          </p:nvSpPr>
          <p:spPr bwMode="auto">
            <a:xfrm rot="16200000" flipH="1" flipV="1">
              <a:off x="869157" y="3548856"/>
              <a:ext cx="0" cy="17303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66" name="Line 6"/>
            <p:cNvSpPr>
              <a:spLocks noChangeShapeType="1"/>
            </p:cNvSpPr>
            <p:nvPr/>
          </p:nvSpPr>
          <p:spPr bwMode="auto">
            <a:xfrm rot="16200000" flipH="1" flipV="1">
              <a:off x="869157" y="3104356"/>
              <a:ext cx="0" cy="17303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67" name="Line 7"/>
            <p:cNvSpPr>
              <a:spLocks noChangeShapeType="1"/>
            </p:cNvSpPr>
            <p:nvPr/>
          </p:nvSpPr>
          <p:spPr bwMode="auto">
            <a:xfrm rot="16200000" flipH="1" flipV="1">
              <a:off x="869157" y="2661444"/>
              <a:ext cx="0" cy="17303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68" name="Line 8"/>
            <p:cNvSpPr>
              <a:spLocks noChangeShapeType="1"/>
            </p:cNvSpPr>
            <p:nvPr/>
          </p:nvSpPr>
          <p:spPr bwMode="auto">
            <a:xfrm rot="16200000" flipH="1" flipV="1">
              <a:off x="869157" y="2218531"/>
              <a:ext cx="0" cy="17303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69" name="Line 9"/>
            <p:cNvSpPr>
              <a:spLocks noChangeShapeType="1"/>
            </p:cNvSpPr>
            <p:nvPr/>
          </p:nvSpPr>
          <p:spPr bwMode="auto">
            <a:xfrm rot="16200000" flipH="1" flipV="1">
              <a:off x="869157" y="1774031"/>
              <a:ext cx="0" cy="17303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70" name="Line 10"/>
            <p:cNvSpPr>
              <a:spLocks noChangeShapeType="1"/>
            </p:cNvSpPr>
            <p:nvPr/>
          </p:nvSpPr>
          <p:spPr bwMode="auto">
            <a:xfrm rot="16200000" flipH="1" flipV="1">
              <a:off x="869157" y="1331119"/>
              <a:ext cx="0" cy="17303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71" name="Line 11"/>
            <p:cNvSpPr>
              <a:spLocks noChangeShapeType="1"/>
            </p:cNvSpPr>
            <p:nvPr/>
          </p:nvSpPr>
          <p:spPr bwMode="auto">
            <a:xfrm rot="16200000" flipH="1" flipV="1">
              <a:off x="869157" y="888206"/>
              <a:ext cx="0" cy="173037"/>
            </a:xfrm>
            <a:prstGeom prst="line">
              <a:avLst/>
            </a:prstGeom>
            <a:noFill/>
            <a:ln w="476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72" name="Text Box 12"/>
            <p:cNvSpPr txBox="1">
              <a:spLocks noChangeArrowheads="1"/>
            </p:cNvSpPr>
            <p:nvPr/>
          </p:nvSpPr>
          <p:spPr bwMode="auto">
            <a:xfrm>
              <a:off x="371475" y="3440113"/>
              <a:ext cx="28433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2</a:t>
              </a:r>
            </a:p>
          </p:txBody>
        </p:sp>
        <p:sp>
          <p:nvSpPr>
            <p:cNvPr id="66573" name="Text Box 13"/>
            <p:cNvSpPr txBox="1">
              <a:spLocks noChangeArrowheads="1"/>
            </p:cNvSpPr>
            <p:nvPr/>
          </p:nvSpPr>
          <p:spPr bwMode="auto">
            <a:xfrm>
              <a:off x="371475" y="2965450"/>
              <a:ext cx="28433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4</a:t>
              </a:r>
            </a:p>
          </p:txBody>
        </p:sp>
        <p:sp>
          <p:nvSpPr>
            <p:cNvPr id="66574" name="Text Box 14"/>
            <p:cNvSpPr txBox="1">
              <a:spLocks noChangeArrowheads="1"/>
            </p:cNvSpPr>
            <p:nvPr/>
          </p:nvSpPr>
          <p:spPr bwMode="auto">
            <a:xfrm>
              <a:off x="371475" y="2490788"/>
              <a:ext cx="28433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6</a:t>
              </a:r>
            </a:p>
          </p:txBody>
        </p:sp>
        <p:sp>
          <p:nvSpPr>
            <p:cNvPr id="66575" name="Text Box 15"/>
            <p:cNvSpPr txBox="1">
              <a:spLocks noChangeArrowheads="1"/>
            </p:cNvSpPr>
            <p:nvPr/>
          </p:nvSpPr>
          <p:spPr bwMode="auto">
            <a:xfrm>
              <a:off x="371475" y="2097088"/>
              <a:ext cx="28433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8</a:t>
              </a:r>
            </a:p>
          </p:txBody>
        </p:sp>
        <p:sp>
          <p:nvSpPr>
            <p:cNvPr id="66576" name="Text Box 16"/>
            <p:cNvSpPr txBox="1">
              <a:spLocks noChangeArrowheads="1"/>
            </p:cNvSpPr>
            <p:nvPr/>
          </p:nvSpPr>
          <p:spPr bwMode="auto">
            <a:xfrm>
              <a:off x="306388" y="1663700"/>
              <a:ext cx="41738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10</a:t>
              </a:r>
            </a:p>
          </p:txBody>
        </p:sp>
        <p:sp>
          <p:nvSpPr>
            <p:cNvPr id="66577" name="Text Box 17"/>
            <p:cNvSpPr txBox="1">
              <a:spLocks noChangeArrowheads="1"/>
            </p:cNvSpPr>
            <p:nvPr/>
          </p:nvSpPr>
          <p:spPr bwMode="auto">
            <a:xfrm>
              <a:off x="306388" y="1220788"/>
              <a:ext cx="41738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12</a:t>
              </a:r>
            </a:p>
          </p:txBody>
        </p:sp>
        <p:sp>
          <p:nvSpPr>
            <p:cNvPr id="66578" name="Text Box 18"/>
            <p:cNvSpPr txBox="1">
              <a:spLocks noChangeArrowheads="1"/>
            </p:cNvSpPr>
            <p:nvPr/>
          </p:nvSpPr>
          <p:spPr bwMode="auto">
            <a:xfrm>
              <a:off x="306388" y="762000"/>
              <a:ext cx="41738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14</a:t>
              </a:r>
            </a:p>
          </p:txBody>
        </p:sp>
        <p:sp>
          <p:nvSpPr>
            <p:cNvPr id="66590" name="Text Box 30"/>
            <p:cNvSpPr txBox="1">
              <a:spLocks noChangeArrowheads="1"/>
            </p:cNvSpPr>
            <p:nvPr/>
          </p:nvSpPr>
          <p:spPr bwMode="auto">
            <a:xfrm>
              <a:off x="6967538" y="3783013"/>
              <a:ext cx="102973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FF3300"/>
                  </a:solidFill>
                  <a:latin typeface="Comic Sans MS" charset="0"/>
                </a:rPr>
                <a:t>V</a:t>
              </a:r>
              <a:r>
                <a:rPr lang="it-IT" sz="2300" baseline="-25000">
                  <a:solidFill>
                    <a:srgbClr val="FF3300"/>
                  </a:solidFill>
                  <a:latin typeface="Comic Sans MS" charset="0"/>
                </a:rPr>
                <a:t>0</a:t>
              </a:r>
              <a:r>
                <a:rPr lang="it-IT" sz="2300">
                  <a:solidFill>
                    <a:srgbClr val="FF3300"/>
                  </a:solidFill>
                  <a:latin typeface="Comic Sans MS" charset="0"/>
                </a:rPr>
                <a:t> (ml)</a:t>
              </a:r>
            </a:p>
          </p:txBody>
        </p:sp>
        <p:sp>
          <p:nvSpPr>
            <p:cNvPr id="66591" name="Text Box 31"/>
            <p:cNvSpPr txBox="1">
              <a:spLocks noChangeArrowheads="1"/>
            </p:cNvSpPr>
            <p:nvPr/>
          </p:nvSpPr>
          <p:spPr bwMode="auto">
            <a:xfrm>
              <a:off x="1001713" y="782638"/>
              <a:ext cx="48791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FF3300"/>
                  </a:solidFill>
                  <a:latin typeface="Comic Sans MS" charset="0"/>
                </a:rPr>
                <a:t>pH</a:t>
              </a:r>
            </a:p>
          </p:txBody>
        </p:sp>
        <p:sp>
          <p:nvSpPr>
            <p:cNvPr id="66601" name="Text Box 41"/>
            <p:cNvSpPr txBox="1">
              <a:spLocks noChangeArrowheads="1"/>
            </p:cNvSpPr>
            <p:nvPr/>
          </p:nvSpPr>
          <p:spPr bwMode="auto">
            <a:xfrm>
              <a:off x="801688" y="4284663"/>
              <a:ext cx="284334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0</a:t>
              </a:r>
            </a:p>
          </p:txBody>
        </p: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4098926" y="2986088"/>
            <a:ext cx="3148023" cy="3516312"/>
            <a:chOff x="2574618" y="2985294"/>
            <a:chExt cx="3148023" cy="3517899"/>
          </a:xfrm>
        </p:grpSpPr>
        <p:sp>
          <p:nvSpPr>
            <p:cNvPr id="66588" name="Line 28"/>
            <p:cNvSpPr>
              <a:spLocks noChangeShapeType="1"/>
            </p:cNvSpPr>
            <p:nvPr/>
          </p:nvSpPr>
          <p:spPr bwMode="auto">
            <a:xfrm>
              <a:off x="4016068" y="3053587"/>
              <a:ext cx="0" cy="11371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87081" name="Gruppo 10"/>
            <p:cNvGrpSpPr>
              <a:grpSpLocks/>
            </p:cNvGrpSpPr>
            <p:nvPr/>
          </p:nvGrpSpPr>
          <p:grpSpPr bwMode="auto">
            <a:xfrm>
              <a:off x="2574618" y="2985294"/>
              <a:ext cx="3148023" cy="3517899"/>
              <a:chOff x="2574618" y="2985294"/>
              <a:chExt cx="3148023" cy="3517899"/>
            </a:xfrm>
          </p:grpSpPr>
          <p:grpSp>
            <p:nvGrpSpPr>
              <p:cNvPr id="87082" name="Gruppo 9"/>
              <p:cNvGrpSpPr>
                <a:grpSpLocks/>
              </p:cNvGrpSpPr>
              <p:nvPr/>
            </p:nvGrpSpPr>
            <p:grpSpPr bwMode="auto">
              <a:xfrm>
                <a:off x="2574618" y="5478794"/>
                <a:ext cx="2185988" cy="908460"/>
                <a:chOff x="2395538" y="5538325"/>
                <a:chExt cx="2185988" cy="908460"/>
              </a:xfrm>
            </p:grpSpPr>
            <p:sp>
              <p:nvSpPr>
                <p:cNvPr id="66605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395538" y="5795616"/>
                  <a:ext cx="1496204" cy="4065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1911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1911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300" b="1" dirty="0">
                      <a:solidFill>
                        <a:srgbClr val="6600CC"/>
                      </a:solidFill>
                      <a:latin typeface="Comic Sans MS" charset="0"/>
                    </a:rPr>
                    <a:t>[H</a:t>
                  </a:r>
                  <a:r>
                    <a:rPr lang="it-IT" sz="2300" b="1" baseline="-25000" dirty="0">
                      <a:solidFill>
                        <a:srgbClr val="6600CC"/>
                      </a:solidFill>
                      <a:latin typeface="Comic Sans MS" charset="0"/>
                    </a:rPr>
                    <a:t>3</a:t>
                  </a:r>
                  <a:r>
                    <a:rPr lang="it-IT" sz="2300" b="1" dirty="0">
                      <a:solidFill>
                        <a:srgbClr val="6600CC"/>
                      </a:solidFill>
                      <a:latin typeface="Comic Sans MS" charset="0"/>
                    </a:rPr>
                    <a:t>O</a:t>
                  </a:r>
                  <a:r>
                    <a:rPr lang="it-IT" sz="2300" b="1" baseline="30000" dirty="0">
                      <a:solidFill>
                        <a:srgbClr val="6600CC"/>
                      </a:solidFill>
                      <a:latin typeface="Comic Sans MS" charset="0"/>
                    </a:rPr>
                    <a:t>+</a:t>
                  </a:r>
                  <a:r>
                    <a:rPr lang="it-IT" sz="2300" b="1" dirty="0">
                      <a:solidFill>
                        <a:srgbClr val="6600CC"/>
                      </a:solidFill>
                      <a:latin typeface="Comic Sans MS" charset="0"/>
                    </a:rPr>
                    <a:t>]=K</a:t>
                  </a:r>
                  <a:r>
                    <a:rPr lang="it-IT" sz="2300" b="1" baseline="-25000" dirty="0">
                      <a:solidFill>
                        <a:srgbClr val="6600CC"/>
                      </a:solidFill>
                      <a:latin typeface="Comic Sans MS" charset="0"/>
                    </a:rPr>
                    <a:t>a</a:t>
                  </a:r>
                  <a:endParaRPr lang="it-IT" sz="2300" b="1" dirty="0">
                    <a:solidFill>
                      <a:srgbClr val="6600CC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6660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771901" y="5538325"/>
                  <a:ext cx="768350" cy="4065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1911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1911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300" b="1" dirty="0">
                      <a:solidFill>
                        <a:srgbClr val="6600CC"/>
                      </a:solidFill>
                      <a:latin typeface="Comic Sans MS" charset="0"/>
                    </a:rPr>
                    <a:t>[HA]</a:t>
                  </a:r>
                </a:p>
              </p:txBody>
            </p:sp>
            <p:sp>
              <p:nvSpPr>
                <p:cNvPr id="66607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790951" y="6040201"/>
                  <a:ext cx="790575" cy="4065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1911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1911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300" b="1" dirty="0">
                      <a:solidFill>
                        <a:srgbClr val="6600CC"/>
                      </a:solidFill>
                      <a:latin typeface="Comic Sans MS" charset="0"/>
                    </a:rPr>
                    <a:t>[A</a:t>
                  </a:r>
                  <a:r>
                    <a:rPr lang="it-IT" sz="2300" b="1" baseline="50000" dirty="0">
                      <a:solidFill>
                        <a:srgbClr val="6600CC"/>
                      </a:solidFill>
                      <a:latin typeface="Comic Sans MS" charset="0"/>
                    </a:rPr>
                    <a:t>-</a:t>
                  </a:r>
                  <a:r>
                    <a:rPr lang="it-IT" sz="2300" b="1" dirty="0">
                      <a:solidFill>
                        <a:srgbClr val="6600CC"/>
                      </a:solidFill>
                      <a:latin typeface="Comic Sans MS" charset="0"/>
                    </a:rPr>
                    <a:t>] </a:t>
                  </a:r>
                </a:p>
              </p:txBody>
            </p:sp>
            <p:sp>
              <p:nvSpPr>
                <p:cNvPr id="66608" name="Line 48"/>
                <p:cNvSpPr>
                  <a:spLocks noChangeShapeType="1"/>
                </p:cNvSpPr>
                <p:nvPr/>
              </p:nvSpPr>
              <p:spPr bwMode="auto">
                <a:xfrm rot="16200000">
                  <a:off x="4180682" y="5679034"/>
                  <a:ext cx="1589" cy="676275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grpSp>
            <p:nvGrpSpPr>
              <p:cNvPr id="87083" name="Gruppo 5"/>
              <p:cNvGrpSpPr>
                <a:grpSpLocks/>
              </p:cNvGrpSpPr>
              <p:nvPr/>
            </p:nvGrpSpPr>
            <p:grpSpPr bwMode="auto">
              <a:xfrm>
                <a:off x="2612718" y="2985294"/>
                <a:ext cx="3109923" cy="3517899"/>
                <a:chOff x="2433638" y="3044825"/>
                <a:chExt cx="3109923" cy="3517899"/>
              </a:xfrm>
            </p:grpSpPr>
            <p:sp>
              <p:nvSpPr>
                <p:cNvPr id="6659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291013" y="3044825"/>
                  <a:ext cx="1252548" cy="406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1911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1911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300" dirty="0" err="1">
                      <a:solidFill>
                        <a:srgbClr val="FF3300"/>
                      </a:solidFill>
                      <a:latin typeface="Comic Sans MS" charset="0"/>
                    </a:rPr>
                    <a:t>pH</a:t>
                  </a:r>
                  <a:r>
                    <a:rPr lang="it-IT" sz="2300" dirty="0">
                      <a:solidFill>
                        <a:srgbClr val="FF3300"/>
                      </a:solidFill>
                      <a:latin typeface="Comic Sans MS" charset="0"/>
                    </a:rPr>
                    <a:t> = </a:t>
                  </a:r>
                  <a:r>
                    <a:rPr lang="it-IT" sz="2300" dirty="0" err="1">
                      <a:solidFill>
                        <a:srgbClr val="FF3300"/>
                      </a:solidFill>
                      <a:latin typeface="Comic Sans MS" charset="0"/>
                    </a:rPr>
                    <a:t>pK</a:t>
                  </a:r>
                  <a:r>
                    <a:rPr lang="it-IT" sz="2300" baseline="-25000" dirty="0" err="1">
                      <a:solidFill>
                        <a:srgbClr val="FF3300"/>
                      </a:solidFill>
                      <a:latin typeface="Comic Sans MS" charset="0"/>
                    </a:rPr>
                    <a:t>a</a:t>
                  </a:r>
                  <a:endParaRPr lang="it-IT" sz="2300" dirty="0">
                    <a:solidFill>
                      <a:srgbClr val="FF3300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66593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081463" y="3065471"/>
                  <a:ext cx="219075" cy="21441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659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862277" y="4339221"/>
                  <a:ext cx="1412849" cy="7606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32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1pPr>
                  <a:lvl2pPr defTabSz="519113">
                    <a:defRPr sz="28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defTabSz="519113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defTabSz="519113">
                    <a:defRPr sz="20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300" dirty="0">
                      <a:solidFill>
                        <a:srgbClr val="FF0000"/>
                      </a:solidFill>
                      <a:latin typeface="Comic Sans MS" charset="0"/>
                    </a:rPr>
                    <a:t>Soluzione</a:t>
                  </a:r>
                </a:p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sz="2300" dirty="0">
                      <a:solidFill>
                        <a:srgbClr val="FF0000"/>
                      </a:solidFill>
                      <a:latin typeface="Comic Sans MS" charset="0"/>
                    </a:rPr>
                    <a:t>Tampone</a:t>
                  </a:r>
                </a:p>
              </p:txBody>
            </p:sp>
            <p:sp>
              <p:nvSpPr>
                <p:cNvPr id="66604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457576" y="5009448"/>
                  <a:ext cx="1587" cy="482818"/>
                </a:xfrm>
                <a:prstGeom prst="line">
                  <a:avLst/>
                </a:prstGeom>
                <a:noFill/>
                <a:ln w="9525">
                  <a:solidFill>
                    <a:srgbClr val="003366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  <p:sp>
              <p:nvSpPr>
                <p:cNvPr id="66609" name="Rectangle 49"/>
                <p:cNvSpPr>
                  <a:spLocks noChangeArrowheads="1"/>
                </p:cNvSpPr>
                <p:nvPr/>
              </p:nvSpPr>
              <p:spPr bwMode="auto">
                <a:xfrm>
                  <a:off x="2433638" y="5508148"/>
                  <a:ext cx="2216150" cy="1054576"/>
                </a:xfrm>
                <a:prstGeom prst="rect">
                  <a:avLst/>
                </a:prstGeom>
                <a:noFill/>
                <a:ln w="19050">
                  <a:solidFill>
                    <a:srgbClr val="993366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21" name="Gruppo 20"/>
          <p:cNvGrpSpPr>
            <a:grpSpLocks/>
          </p:cNvGrpSpPr>
          <p:nvPr/>
        </p:nvGrpSpPr>
        <p:grpSpPr bwMode="auto">
          <a:xfrm>
            <a:off x="9088438" y="4346575"/>
            <a:ext cx="1522412" cy="1390650"/>
            <a:chOff x="7564438" y="4346575"/>
            <a:chExt cx="1522412" cy="1390650"/>
          </a:xfrm>
        </p:grpSpPr>
        <p:sp>
          <p:nvSpPr>
            <p:cNvPr id="66598" name="Text Box 38"/>
            <p:cNvSpPr txBox="1">
              <a:spLocks noChangeArrowheads="1"/>
            </p:cNvSpPr>
            <p:nvPr/>
          </p:nvSpPr>
          <p:spPr bwMode="auto">
            <a:xfrm>
              <a:off x="7748588" y="4346575"/>
              <a:ext cx="1199649" cy="760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FF3300"/>
                  </a:solidFill>
                  <a:latin typeface="Comic Sans MS" charset="0"/>
                </a:rPr>
                <a:t>Eccesso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FF3300"/>
                  </a:solidFill>
                  <a:latin typeface="Comic Sans MS" charset="0"/>
                </a:rPr>
                <a:t>di base</a:t>
              </a:r>
            </a:p>
          </p:txBody>
        </p:sp>
        <p:sp>
          <p:nvSpPr>
            <p:cNvPr id="66616" name="Text Box 56"/>
            <p:cNvSpPr txBox="1">
              <a:spLocks noChangeArrowheads="1"/>
            </p:cNvSpPr>
            <p:nvPr/>
          </p:nvSpPr>
          <p:spPr bwMode="auto">
            <a:xfrm>
              <a:off x="7564438" y="5316538"/>
              <a:ext cx="1522412" cy="420687"/>
            </a:xfrm>
            <a:prstGeom prst="rect">
              <a:avLst/>
            </a:prstGeom>
            <a:noFill/>
            <a:ln w="19050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6600CC"/>
                  </a:solidFill>
                  <a:latin typeface="Comic Sans MS" charset="0"/>
                </a:rPr>
                <a:t>[OH</a:t>
              </a:r>
              <a:r>
                <a:rPr lang="it-IT" sz="2300" b="1" baseline="50000">
                  <a:solidFill>
                    <a:srgbClr val="6600CC"/>
                  </a:solidFill>
                  <a:latin typeface="Comic Sans MS" charset="0"/>
                </a:rPr>
                <a:t>-</a:t>
              </a:r>
              <a:r>
                <a:rPr lang="it-IT" sz="2300" b="1">
                  <a:solidFill>
                    <a:srgbClr val="6600CC"/>
                  </a:solidFill>
                  <a:latin typeface="Comic Sans MS" charset="0"/>
                </a:rPr>
                <a:t>]= C</a:t>
              </a:r>
              <a:r>
                <a:rPr lang="it-IT" sz="2300" b="1" baseline="-25000">
                  <a:solidFill>
                    <a:srgbClr val="6600CC"/>
                  </a:solidFill>
                  <a:latin typeface="Comic Sans MS" charset="0"/>
                </a:rPr>
                <a:t>B</a:t>
              </a:r>
              <a:endParaRPr lang="it-IT" sz="2300" b="1">
                <a:solidFill>
                  <a:srgbClr val="6600CC"/>
                </a:solidFill>
                <a:latin typeface="Comic Sans MS" charset="0"/>
                <a:sym typeface="Symbol" charset="0"/>
              </a:endParaRPr>
            </a:p>
          </p:txBody>
        </p:sp>
        <p:sp>
          <p:nvSpPr>
            <p:cNvPr id="66618" name="Line 58"/>
            <p:cNvSpPr>
              <a:spLocks noChangeShapeType="1"/>
            </p:cNvSpPr>
            <p:nvPr/>
          </p:nvSpPr>
          <p:spPr bwMode="auto">
            <a:xfrm rot="10800000">
              <a:off x="8270875" y="4984750"/>
              <a:ext cx="1588" cy="312738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4224338" y="942976"/>
            <a:ext cx="3611848" cy="421731"/>
            <a:chOff x="2700338" y="942975"/>
            <a:chExt cx="3611848" cy="421731"/>
          </a:xfrm>
        </p:grpSpPr>
        <p:sp>
          <p:nvSpPr>
            <p:cNvPr id="66619" name="Text Box 59"/>
            <p:cNvSpPr txBox="1">
              <a:spLocks noChangeArrowheads="1"/>
            </p:cNvSpPr>
            <p:nvPr/>
          </p:nvSpPr>
          <p:spPr bwMode="auto">
            <a:xfrm>
              <a:off x="2700338" y="942975"/>
              <a:ext cx="361184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HA + OH</a:t>
              </a:r>
              <a:r>
                <a:rPr lang="it-IT" sz="2400" b="1" baseline="50000" dirty="0">
                  <a:solidFill>
                    <a:srgbClr val="6600CC"/>
                  </a:solidFill>
                  <a:latin typeface="Comic Sans MS" charset="0"/>
                </a:rPr>
                <a:t>-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		A</a:t>
              </a:r>
              <a:r>
                <a:rPr lang="it-IT" sz="2400" b="1" baseline="50000" dirty="0">
                  <a:solidFill>
                    <a:srgbClr val="6600CC"/>
                  </a:solidFill>
                  <a:latin typeface="Comic Sans MS" charset="0"/>
                </a:rPr>
                <a:t>-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 + H</a:t>
              </a:r>
              <a:r>
                <a:rPr lang="it-IT" sz="2400" b="1" baseline="-25000" dirty="0">
                  <a:solidFill>
                    <a:srgbClr val="6600CC"/>
                  </a:solidFill>
                  <a:latin typeface="Comic Sans MS" charset="0"/>
                </a:rPr>
                <a:t>2</a:t>
              </a:r>
              <a:r>
                <a:rPr lang="it-IT" sz="2400" b="1" dirty="0">
                  <a:solidFill>
                    <a:srgbClr val="6600CC"/>
                  </a:solidFill>
                  <a:latin typeface="Comic Sans MS" charset="0"/>
                </a:rPr>
                <a:t>O</a:t>
              </a:r>
            </a:p>
          </p:txBody>
        </p:sp>
        <p:sp>
          <p:nvSpPr>
            <p:cNvPr id="66620" name="Line 60"/>
            <p:cNvSpPr>
              <a:spLocks noChangeShapeType="1"/>
            </p:cNvSpPr>
            <p:nvPr/>
          </p:nvSpPr>
          <p:spPr bwMode="auto">
            <a:xfrm rot="16200000">
              <a:off x="4514056" y="897732"/>
              <a:ext cx="3175" cy="490538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6621" name="Text Box 61"/>
          <p:cNvSpPr txBox="1">
            <a:spLocks noChangeArrowheads="1"/>
          </p:cNvSpPr>
          <p:nvPr/>
        </p:nvSpPr>
        <p:spPr bwMode="auto">
          <a:xfrm>
            <a:off x="1812925" y="4384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</a:endParaRPr>
          </a:p>
        </p:txBody>
      </p: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1524000" y="4662488"/>
            <a:ext cx="2393950" cy="1765300"/>
            <a:chOff x="0" y="4662488"/>
            <a:chExt cx="2393950" cy="1765300"/>
          </a:xfrm>
        </p:grpSpPr>
        <p:sp>
          <p:nvSpPr>
            <p:cNvPr id="66603" name="Line 43"/>
            <p:cNvSpPr>
              <a:spLocks noChangeShapeType="1"/>
            </p:cNvSpPr>
            <p:nvPr/>
          </p:nvSpPr>
          <p:spPr bwMode="auto">
            <a:xfrm rot="10800000">
              <a:off x="938213" y="4662488"/>
              <a:ext cx="3175" cy="601662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87071" name="Gruppo 17"/>
            <p:cNvGrpSpPr>
              <a:grpSpLocks/>
            </p:cNvGrpSpPr>
            <p:nvPr/>
          </p:nvGrpSpPr>
          <p:grpSpPr bwMode="auto">
            <a:xfrm>
              <a:off x="0" y="5305425"/>
              <a:ext cx="2393950" cy="1122363"/>
              <a:chOff x="0" y="5305425"/>
              <a:chExt cx="2393950" cy="1122363"/>
            </a:xfrm>
          </p:grpSpPr>
          <p:sp>
            <p:nvSpPr>
              <p:cNvPr id="66602" name="Text Box 42"/>
              <p:cNvSpPr txBox="1">
                <a:spLocks noChangeArrowheads="1"/>
              </p:cNvSpPr>
              <p:nvPr/>
            </p:nvSpPr>
            <p:spPr bwMode="auto">
              <a:xfrm>
                <a:off x="0" y="5305425"/>
                <a:ext cx="2393950" cy="1122363"/>
              </a:xfrm>
              <a:prstGeom prst="rect">
                <a:avLst/>
              </a:prstGeom>
              <a:noFill/>
              <a:ln w="19050">
                <a:solidFill>
                  <a:srgbClr val="9933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>
                    <a:solidFill>
                      <a:srgbClr val="6600CC"/>
                    </a:solidFill>
                    <a:latin typeface="Comic Sans MS" pitchFamily="66" charset="0"/>
                  </a:rPr>
                  <a:t>Soluz. di acido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>
                    <a:solidFill>
                      <a:srgbClr val="6600CC"/>
                    </a:solidFill>
                    <a:latin typeface="Comic Sans MS" pitchFamily="66" charset="0"/>
                  </a:rPr>
                  <a:t>debole (HA)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b="1">
                    <a:solidFill>
                      <a:srgbClr val="6600CC"/>
                    </a:solidFill>
                    <a:latin typeface="Comic Sans MS" pitchFamily="66" charset="0"/>
                  </a:rPr>
                  <a:t>[H</a:t>
                </a:r>
                <a:r>
                  <a:rPr lang="it-IT" altLang="it-IT" sz="2300" b="1" baseline="-25000">
                    <a:solidFill>
                      <a:srgbClr val="6600CC"/>
                    </a:solidFill>
                    <a:latin typeface="Comic Sans MS" pitchFamily="66" charset="0"/>
                  </a:rPr>
                  <a:t>3</a:t>
                </a:r>
                <a:r>
                  <a:rPr lang="it-IT" altLang="it-IT" sz="2300" b="1">
                    <a:solidFill>
                      <a:srgbClr val="6600CC"/>
                    </a:solidFill>
                    <a:latin typeface="Comic Sans MS" pitchFamily="66" charset="0"/>
                  </a:rPr>
                  <a:t>O</a:t>
                </a:r>
                <a:r>
                  <a:rPr lang="it-IT" altLang="it-IT" sz="2300" b="1" baseline="30000">
                    <a:solidFill>
                      <a:srgbClr val="6600CC"/>
                    </a:solidFill>
                    <a:latin typeface="Comic Sans MS" pitchFamily="66" charset="0"/>
                  </a:rPr>
                  <a:t>+</a:t>
                </a:r>
                <a:r>
                  <a:rPr lang="it-IT" altLang="it-IT" sz="2300" b="1">
                    <a:solidFill>
                      <a:srgbClr val="6600CC"/>
                    </a:solidFill>
                    <a:latin typeface="Comic Sans MS" pitchFamily="66" charset="0"/>
                  </a:rPr>
                  <a:t>]= </a:t>
                </a:r>
                <a:r>
                  <a:rPr lang="it-IT" altLang="it-IT" sz="2300" b="1">
                    <a:solidFill>
                      <a:srgbClr val="6600CC"/>
                    </a:solidFill>
                    <a:latin typeface="Comic Sans MS" pitchFamily="66" charset="0"/>
                    <a:sym typeface="Symbol" pitchFamily="18" charset="2"/>
                  </a:rPr>
                  <a:t>  K</a:t>
                </a:r>
                <a:r>
                  <a:rPr lang="it-IT" altLang="it-IT" sz="2300" b="1" baseline="-25000">
                    <a:solidFill>
                      <a:srgbClr val="6600CC"/>
                    </a:solidFill>
                    <a:latin typeface="Comic Sans MS" pitchFamily="66" charset="0"/>
                    <a:sym typeface="Symbol" pitchFamily="18" charset="2"/>
                  </a:rPr>
                  <a:t>a</a:t>
                </a:r>
                <a:r>
                  <a:rPr lang="it-IT" altLang="it-IT" sz="2300" b="1">
                    <a:solidFill>
                      <a:srgbClr val="6600CC"/>
                    </a:solidFill>
                    <a:latin typeface="Comic Sans MS" pitchFamily="66" charset="0"/>
                    <a:sym typeface="Symbol" pitchFamily="18" charset="2"/>
                  </a:rPr>
                  <a:t>•c</a:t>
                </a:r>
                <a:endParaRPr lang="it-IT" altLang="it-IT" sz="2300">
                  <a:solidFill>
                    <a:srgbClr val="6600CC"/>
                  </a:solidFill>
                  <a:latin typeface="Comic Sans MS" pitchFamily="66" charset="0"/>
                </a:endParaRPr>
              </a:p>
            </p:txBody>
          </p:sp>
          <p:graphicFrame>
            <p:nvGraphicFramePr>
              <p:cNvPr id="87073" name="Object 65"/>
              <p:cNvGraphicFramePr>
                <a:graphicFrameLocks noChangeAspect="1"/>
              </p:cNvGraphicFramePr>
              <p:nvPr/>
            </p:nvGraphicFramePr>
            <p:xfrm>
              <a:off x="1143000" y="6003925"/>
              <a:ext cx="685800" cy="396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4" name="Equazione" r:id="rId6" imgW="228501" imgH="253890" progId="Equation.3">
                      <p:embed/>
                    </p:oleObj>
                  </mc:Choice>
                  <mc:Fallback>
                    <p:oleObj name="Equazione" r:id="rId6" imgW="228501" imgH="253890" progId="Equation.3">
                      <p:embed/>
                      <p:pic>
                        <p:nvPicPr>
                          <p:cNvPr id="87073" name="Object 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3000" y="6003925"/>
                            <a:ext cx="685800" cy="3968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6623" name="Line 66"/>
              <p:cNvSpPr>
                <a:spLocks noChangeShapeType="1"/>
              </p:cNvSpPr>
              <p:nvPr/>
            </p:nvSpPr>
            <p:spPr bwMode="auto">
              <a:xfrm>
                <a:off x="1600200" y="6057900"/>
                <a:ext cx="5334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2498725" y="1577975"/>
            <a:ext cx="7321550" cy="1881188"/>
            <a:chOff x="974725" y="1577975"/>
            <a:chExt cx="7321550" cy="1881188"/>
          </a:xfrm>
        </p:grpSpPr>
        <p:sp>
          <p:nvSpPr>
            <p:cNvPr id="66583" name="Line 23"/>
            <p:cNvSpPr>
              <a:spLocks noChangeShapeType="1"/>
            </p:cNvSpPr>
            <p:nvPr/>
          </p:nvSpPr>
          <p:spPr bwMode="auto">
            <a:xfrm rot="16200000">
              <a:off x="4621213" y="-1530350"/>
              <a:ext cx="7937" cy="7300913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84" name="Line 24"/>
            <p:cNvSpPr>
              <a:spLocks noChangeShapeType="1"/>
            </p:cNvSpPr>
            <p:nvPr/>
          </p:nvSpPr>
          <p:spPr bwMode="auto">
            <a:xfrm rot="16200000">
              <a:off x="4621213" y="-2068513"/>
              <a:ext cx="7938" cy="7300913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79" name="Line 19"/>
            <p:cNvSpPr>
              <a:spLocks noChangeShapeType="1"/>
            </p:cNvSpPr>
            <p:nvPr/>
          </p:nvSpPr>
          <p:spPr bwMode="auto">
            <a:xfrm rot="5400000" flipV="1">
              <a:off x="4633912" y="-203199"/>
              <a:ext cx="3175" cy="7321550"/>
            </a:xfrm>
            <a:prstGeom prst="line">
              <a:avLst/>
            </a:prstGeom>
            <a:noFill/>
            <a:ln w="47625">
              <a:solidFill>
                <a:srgbClr val="339933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80" name="Line 20"/>
            <p:cNvSpPr>
              <a:spLocks noChangeShapeType="1"/>
            </p:cNvSpPr>
            <p:nvPr/>
          </p:nvSpPr>
          <p:spPr bwMode="auto">
            <a:xfrm rot="16200000">
              <a:off x="4621213" y="-669925"/>
              <a:ext cx="7937" cy="7300913"/>
            </a:xfrm>
            <a:prstGeom prst="line">
              <a:avLst/>
            </a:prstGeom>
            <a:noFill/>
            <a:ln w="47625">
              <a:solidFill>
                <a:srgbClr val="339933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81" name="Line 21"/>
            <p:cNvSpPr>
              <a:spLocks noChangeShapeType="1"/>
            </p:cNvSpPr>
            <p:nvPr/>
          </p:nvSpPr>
          <p:spPr bwMode="auto">
            <a:xfrm rot="5400000" flipV="1">
              <a:off x="4633912" y="-836612"/>
              <a:ext cx="3175" cy="7321550"/>
            </a:xfrm>
            <a:prstGeom prst="line">
              <a:avLst/>
            </a:prstGeom>
            <a:noFill/>
            <a:ln w="47625">
              <a:solidFill>
                <a:srgbClr val="003399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82" name="Line 22"/>
            <p:cNvSpPr>
              <a:spLocks noChangeShapeType="1"/>
            </p:cNvSpPr>
            <p:nvPr/>
          </p:nvSpPr>
          <p:spPr bwMode="auto">
            <a:xfrm rot="5400000" flipV="1">
              <a:off x="4623594" y="-1350169"/>
              <a:ext cx="3175" cy="7300913"/>
            </a:xfrm>
            <a:prstGeom prst="line">
              <a:avLst/>
            </a:prstGeom>
            <a:noFill/>
            <a:ln w="47625">
              <a:solidFill>
                <a:srgbClr val="003399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6492875" y="2316163"/>
            <a:ext cx="2832100" cy="4475162"/>
            <a:chOff x="4969668" y="2316163"/>
            <a:chExt cx="2831307" cy="4475162"/>
          </a:xfrm>
        </p:grpSpPr>
        <p:sp>
          <p:nvSpPr>
            <p:cNvPr id="66599" name="Line 39"/>
            <p:cNvSpPr>
              <a:spLocks noChangeShapeType="1"/>
            </p:cNvSpPr>
            <p:nvPr/>
          </p:nvSpPr>
          <p:spPr bwMode="auto">
            <a:xfrm rot="10800000">
              <a:off x="6129806" y="4591050"/>
              <a:ext cx="3174" cy="492125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610" name="Text Box 50"/>
            <p:cNvSpPr txBox="1">
              <a:spLocks noChangeArrowheads="1"/>
            </p:cNvSpPr>
            <p:nvPr/>
          </p:nvSpPr>
          <p:spPr bwMode="auto">
            <a:xfrm>
              <a:off x="6899527" y="5857875"/>
              <a:ext cx="41886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6600CC"/>
                  </a:solidFill>
                  <a:latin typeface="Comic Sans MS" charset="0"/>
                </a:rPr>
                <a:t>K</a:t>
              </a:r>
              <a:r>
                <a:rPr lang="it-IT" sz="2300" b="1" baseline="-25000">
                  <a:solidFill>
                    <a:srgbClr val="6600CC"/>
                  </a:solidFill>
                  <a:latin typeface="Comic Sans MS" charset="0"/>
                </a:rPr>
                <a:t>w</a:t>
              </a:r>
              <a:endParaRPr lang="it-IT" sz="2300" b="1">
                <a:solidFill>
                  <a:srgbClr val="6600CC"/>
                </a:solidFill>
                <a:latin typeface="Comic Sans MS" charset="0"/>
              </a:endParaRPr>
            </a:p>
          </p:txBody>
        </p:sp>
        <p:sp>
          <p:nvSpPr>
            <p:cNvPr id="66615" name="Rectangle 55"/>
            <p:cNvSpPr>
              <a:spLocks noChangeArrowheads="1"/>
            </p:cNvSpPr>
            <p:nvPr/>
          </p:nvSpPr>
          <p:spPr bwMode="auto">
            <a:xfrm>
              <a:off x="5444198" y="5834063"/>
              <a:ext cx="2356777" cy="957262"/>
            </a:xfrm>
            <a:prstGeom prst="rect">
              <a:avLst/>
            </a:prstGeom>
            <a:noFill/>
            <a:ln w="19050">
              <a:solidFill>
                <a:srgbClr val="9933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611" name="Text Box 51"/>
            <p:cNvSpPr txBox="1">
              <a:spLocks noChangeArrowheads="1"/>
            </p:cNvSpPr>
            <p:nvPr/>
          </p:nvSpPr>
          <p:spPr bwMode="auto">
            <a:xfrm>
              <a:off x="6912224" y="6275388"/>
              <a:ext cx="39322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6600CC"/>
                  </a:solidFill>
                  <a:latin typeface="Comic Sans MS" charset="0"/>
                </a:rPr>
                <a:t>K</a:t>
              </a:r>
              <a:r>
                <a:rPr lang="it-IT" sz="2300" b="1" baseline="-25000">
                  <a:solidFill>
                    <a:srgbClr val="6600CC"/>
                  </a:solidFill>
                  <a:latin typeface="Comic Sans MS" charset="0"/>
                </a:rPr>
                <a:t>a</a:t>
              </a:r>
              <a:endParaRPr lang="it-IT" sz="2300" b="1">
                <a:solidFill>
                  <a:srgbClr val="6600CC"/>
                </a:solidFill>
                <a:latin typeface="Comic Sans MS" charset="0"/>
              </a:endParaRPr>
            </a:p>
          </p:txBody>
        </p:sp>
        <p:sp>
          <p:nvSpPr>
            <p:cNvPr id="66589" name="Line 29"/>
            <p:cNvSpPr>
              <a:spLocks noChangeShapeType="1"/>
            </p:cNvSpPr>
            <p:nvPr/>
          </p:nvSpPr>
          <p:spPr bwMode="auto">
            <a:xfrm>
              <a:off x="6129806" y="2316163"/>
              <a:ext cx="0" cy="1863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594" name="Text Box 34"/>
            <p:cNvSpPr txBox="1">
              <a:spLocks noChangeArrowheads="1"/>
            </p:cNvSpPr>
            <p:nvPr/>
          </p:nvSpPr>
          <p:spPr bwMode="auto">
            <a:xfrm>
              <a:off x="5285493" y="4244975"/>
              <a:ext cx="170411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V</a:t>
              </a:r>
              <a:r>
                <a:rPr lang="it-IT" sz="2300" baseline="-25000">
                  <a:solidFill>
                    <a:srgbClr val="000066"/>
                  </a:solidFill>
                  <a:latin typeface="Comic Sans MS" charset="0"/>
                </a:rPr>
                <a:t>0</a:t>
              </a: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N</a:t>
              </a:r>
              <a:r>
                <a:rPr lang="it-IT" sz="2300" baseline="-25000">
                  <a:solidFill>
                    <a:srgbClr val="000066"/>
                  </a:solidFill>
                  <a:latin typeface="Comic Sans MS" charset="0"/>
                </a:rPr>
                <a:t>0</a:t>
              </a: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 = V</a:t>
              </a:r>
              <a:r>
                <a:rPr lang="it-IT" sz="2300" baseline="-25000">
                  <a:solidFill>
                    <a:srgbClr val="000066"/>
                  </a:solidFill>
                  <a:latin typeface="Comic Sans MS" charset="0"/>
                </a:rPr>
                <a:t>1</a:t>
              </a:r>
              <a:r>
                <a:rPr lang="it-IT" sz="2300">
                  <a:solidFill>
                    <a:srgbClr val="000066"/>
                  </a:solidFill>
                  <a:latin typeface="Comic Sans MS" charset="0"/>
                </a:rPr>
                <a:t>N</a:t>
              </a:r>
              <a:r>
                <a:rPr lang="it-IT" sz="2300" baseline="-25000">
                  <a:solidFill>
                    <a:srgbClr val="000066"/>
                  </a:solidFill>
                  <a:latin typeface="Comic Sans MS" charset="0"/>
                </a:rPr>
                <a:t>1</a:t>
              </a:r>
              <a:endParaRPr lang="it-IT" sz="2300">
                <a:solidFill>
                  <a:srgbClr val="000066"/>
                </a:solidFill>
                <a:latin typeface="Comic Sans MS" charset="0"/>
              </a:endParaRPr>
            </a:p>
          </p:txBody>
        </p:sp>
        <p:sp>
          <p:nvSpPr>
            <p:cNvPr id="66600" name="Text Box 40"/>
            <p:cNvSpPr txBox="1">
              <a:spLocks noChangeArrowheads="1"/>
            </p:cNvSpPr>
            <p:nvPr/>
          </p:nvSpPr>
          <p:spPr bwMode="auto">
            <a:xfrm>
              <a:off x="4969668" y="5035550"/>
              <a:ext cx="2593536" cy="760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FF3300"/>
                  </a:solidFill>
                  <a:latin typeface="Comic Sans MS" charset="0"/>
                </a:rPr>
                <a:t>Equivalenza </a:t>
              </a:r>
              <a:r>
                <a:rPr lang="it-IT" sz="2300" dirty="0" err="1">
                  <a:solidFill>
                    <a:srgbClr val="FF3300"/>
                  </a:solidFill>
                  <a:latin typeface="Comic Sans MS" charset="0"/>
                </a:rPr>
                <a:t>Soluz</a:t>
              </a:r>
              <a:r>
                <a:rPr lang="it-IT" sz="2300" dirty="0">
                  <a:solidFill>
                    <a:srgbClr val="FF3300"/>
                  </a:solidFill>
                  <a:latin typeface="Comic Sans MS" charset="0"/>
                </a:rPr>
                <a:t>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dirty="0">
                  <a:solidFill>
                    <a:srgbClr val="FF3300"/>
                  </a:solidFill>
                  <a:latin typeface="Comic Sans MS" charset="0"/>
                </a:rPr>
                <a:t>di sale (</a:t>
              </a:r>
              <a:r>
                <a:rPr lang="it-IT" sz="2300" dirty="0" err="1">
                  <a:solidFill>
                    <a:srgbClr val="FF3300"/>
                  </a:solidFill>
                  <a:latin typeface="Comic Sans MS" charset="0"/>
                </a:rPr>
                <a:t>NaA</a:t>
              </a:r>
              <a:r>
                <a:rPr lang="it-IT" sz="2300" dirty="0">
                  <a:solidFill>
                    <a:srgbClr val="FF3300"/>
                  </a:solidFill>
                  <a:latin typeface="Comic Sans MS" charset="0"/>
                </a:rPr>
                <a:t>)</a:t>
              </a:r>
            </a:p>
          </p:txBody>
        </p:sp>
        <p:sp>
          <p:nvSpPr>
            <p:cNvPr id="66612" name="Line 52"/>
            <p:cNvSpPr>
              <a:spLocks noChangeShapeType="1"/>
            </p:cNvSpPr>
            <p:nvPr/>
          </p:nvSpPr>
          <p:spPr bwMode="auto">
            <a:xfrm rot="16200000">
              <a:off x="7105844" y="6021458"/>
              <a:ext cx="3175" cy="501510"/>
            </a:xfrm>
            <a:prstGeom prst="line">
              <a:avLst/>
            </a:prstGeom>
            <a:noFill/>
            <a:ln w="47625">
              <a:solidFill>
                <a:srgbClr val="6600CC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6613" name="Text Box 53"/>
            <p:cNvSpPr txBox="1">
              <a:spLocks noChangeArrowheads="1"/>
            </p:cNvSpPr>
            <p:nvPr/>
          </p:nvSpPr>
          <p:spPr bwMode="auto">
            <a:xfrm>
              <a:off x="5487048" y="6161088"/>
              <a:ext cx="121533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6600CC"/>
                  </a:solidFill>
                  <a:latin typeface="Comic Sans MS" charset="0"/>
                </a:rPr>
                <a:t>[OH</a:t>
              </a:r>
              <a:r>
                <a:rPr lang="it-IT" sz="2300" b="1" baseline="50000">
                  <a:solidFill>
                    <a:srgbClr val="6600CC"/>
                  </a:solidFill>
                  <a:latin typeface="Comic Sans MS" charset="0"/>
                </a:rPr>
                <a:t>-</a:t>
              </a:r>
              <a:r>
                <a:rPr lang="it-IT" sz="2300" b="1">
                  <a:solidFill>
                    <a:srgbClr val="6600CC"/>
                  </a:solidFill>
                  <a:latin typeface="Comic Sans MS" charset="0"/>
                </a:rPr>
                <a:t>]= </a:t>
              </a:r>
              <a:endParaRPr lang="it-IT" sz="2300" b="1">
                <a:solidFill>
                  <a:srgbClr val="6600CC"/>
                </a:solidFill>
                <a:latin typeface="Comic Sans MS" charset="0"/>
                <a:sym typeface="Symbol" charset="0"/>
              </a:endParaRPr>
            </a:p>
          </p:txBody>
        </p:sp>
        <p:sp>
          <p:nvSpPr>
            <p:cNvPr id="66614" name="Text Box 54"/>
            <p:cNvSpPr txBox="1">
              <a:spLocks noChangeArrowheads="1"/>
            </p:cNvSpPr>
            <p:nvPr/>
          </p:nvSpPr>
          <p:spPr bwMode="auto">
            <a:xfrm>
              <a:off x="7389928" y="6083300"/>
              <a:ext cx="401242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 b="1">
                  <a:solidFill>
                    <a:srgbClr val="6600CC"/>
                  </a:solidFill>
                  <a:latin typeface="Comic Sans MS" charset="0"/>
                </a:rPr>
                <a:t>cs</a:t>
              </a:r>
            </a:p>
          </p:txBody>
        </p:sp>
        <p:graphicFrame>
          <p:nvGraphicFramePr>
            <p:cNvPr id="87062" name="Object 68"/>
            <p:cNvGraphicFramePr>
              <a:graphicFrameLocks noChangeAspect="1"/>
            </p:cNvGraphicFramePr>
            <p:nvPr/>
          </p:nvGraphicFramePr>
          <p:xfrm>
            <a:off x="6505575" y="5783263"/>
            <a:ext cx="685800" cy="917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name="Equazione" r:id="rId8" imgW="228501" imgH="253890" progId="Equation.3">
                    <p:embed/>
                  </p:oleObj>
                </mc:Choice>
                <mc:Fallback>
                  <p:oleObj name="Equazione" r:id="rId8" imgW="228501" imgH="253890" progId="Equation.3">
                    <p:embed/>
                    <p:pic>
                      <p:nvPicPr>
                        <p:cNvPr id="87062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5575" y="5783263"/>
                          <a:ext cx="685800" cy="917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626" name="Line 69"/>
            <p:cNvSpPr>
              <a:spLocks noChangeShapeType="1"/>
            </p:cNvSpPr>
            <p:nvPr/>
          </p:nvSpPr>
          <p:spPr bwMode="auto">
            <a:xfrm>
              <a:off x="6937617" y="5899150"/>
              <a:ext cx="7982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4528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55"/>
    </mc:Choice>
    <mc:Fallback>
      <p:transition spd="slow" advTm="21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asellaDiTesto 1"/>
          <p:cNvSpPr txBox="1">
            <a:spLocks noChangeArrowheads="1"/>
          </p:cNvSpPr>
          <p:nvPr/>
        </p:nvSpPr>
        <p:spPr bwMode="auto">
          <a:xfrm>
            <a:off x="4511676" y="476251"/>
            <a:ext cx="303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Calcolo del pH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847850" y="1341438"/>
            <a:ext cx="388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1) Acidi o Basi forti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847851" y="2205038"/>
            <a:ext cx="4219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2) Acidi o Basi deboli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870076" y="2997201"/>
            <a:ext cx="5502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3) Miscele di Acidi o di Basi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908175" y="4594226"/>
            <a:ext cx="3722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5) Soluzioni saline</a:t>
            </a: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865314" y="6029326"/>
            <a:ext cx="4237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7) Soluzioni tampone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947864" y="3789363"/>
            <a:ext cx="7413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4) Acidi poliprotici o Basi poliprotiche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952625" y="5260976"/>
            <a:ext cx="2128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 i="1">
                <a:solidFill>
                  <a:srgbClr val="FF0000"/>
                </a:solidFill>
              </a:rPr>
              <a:t>6) Anfoliti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50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81"/>
    </mc:Choice>
    <mc:Fallback>
      <p:transition spd="slow" advTm="8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33.6|22.4|7.9|6.4|2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9.1|1.9|12.4|18.8|1.7|6.1|1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6.8|2.7|9.5|13.3|10.5|17.6|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21.8|20.2|1.5|29.8|22|9.3|1.3|9.1|2.5|1|11.1|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19.4|46.3|49.3|1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6.1|33.2|17.2|5.4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4.3|9|20.2|56.1|14.7|3.5|13.6|1.9|1.3|12.2|4.1|2.5|20.2|45.1|0.8|1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4.6|15.2|6.1|1.4|42.7|4.8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6|6.4|4.3|31.2|7.8|2.3|8.5|11.8|2.8|3.4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.8|7.1|44|17.3|14.1|82.5|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5|3.3|4.2|3.8|2.6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7|10.8|1.3|3.1|7.3|8.6|26.6|4.8|2.9|22.6|27.2|9.2|5.9|2.7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3.3|4.2|7.6|13.2|5.9|11.7|38.2|14.5|9.5|8.4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1014</Words>
  <Application>Microsoft Office PowerPoint</Application>
  <PresentationFormat>Widescreen</PresentationFormat>
  <Paragraphs>259</Paragraphs>
  <Slides>15</Slides>
  <Notes>0</Notes>
  <HiddenSlides>0</HiddenSlides>
  <MMClips>15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9" baseType="lpstr">
      <vt:lpstr>MS PGothic</vt:lpstr>
      <vt:lpstr>MS PGothic</vt:lpstr>
      <vt:lpstr>Arial</vt:lpstr>
      <vt:lpstr>Arial Black</vt:lpstr>
      <vt:lpstr>Comic Sans MS</vt:lpstr>
      <vt:lpstr>Eras Light ITC</vt:lpstr>
      <vt:lpstr>Symbol</vt:lpstr>
      <vt:lpstr>Times New Roman</vt:lpstr>
      <vt:lpstr>Struttura predefinita</vt:lpstr>
      <vt:lpstr>1_Tema di Office</vt:lpstr>
      <vt:lpstr>19_Struttura predefinita</vt:lpstr>
      <vt:lpstr>Tema di Office</vt:lpstr>
      <vt:lpstr>Adobe Photoshop Image</vt:lpstr>
      <vt:lpstr>Microsoft Equation 3.0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9</cp:revision>
  <dcterms:created xsi:type="dcterms:W3CDTF">2020-04-04T08:25:12Z</dcterms:created>
  <dcterms:modified xsi:type="dcterms:W3CDTF">2020-04-04T15:02:34Z</dcterms:modified>
</cp:coreProperties>
</file>