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BB7B28-32AC-F2FF-27E8-6102F3A55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FAFDEEF-4131-A706-0521-B01B2C9DB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8A8C6F-0321-E2E3-469A-98061388C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482967-F3FB-6C5F-B40E-62B856715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5CE23-92BD-69E3-4B43-2E6F48474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23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2DCFA1-9845-DC19-98B3-71481C079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B072111-1367-F024-F9EE-570B09E52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45D40F-EA3F-0558-31C9-59E432DBE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0A5C58-29CD-C7B0-48BE-217800B8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D21045-D626-F954-7E01-DD55633D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049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BE7EE76-0E8A-9D84-457F-47D8ECD0F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121521C-0E4F-FF14-FC6C-E4B9423EC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9EA2961-2E30-7C89-94B3-BB786EE76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C4E495-8FAB-6F92-C209-4F48628C0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B67E49-0D01-FB3D-19EA-4DD36C7C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609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389896-33A9-5BD1-60C3-BC2EBE045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35D981-E136-CF2B-360B-83CC46FB7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9CA47A-BD3E-C3E6-5C51-9893E071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3C4EC8-4C8A-A45C-DD7E-1218214E1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02D968-20EE-9286-A4F8-7E6C5972E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6105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0009B4-88C2-F168-7626-8B7973C9F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2CA31D-D398-3D78-C43F-4CEDE6779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08695F-505B-8384-01D0-AEDFF1730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C9782C-B6F2-B692-E917-B682DB62A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A71C8B-BD16-F402-929A-608BDFBF9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2269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9A3105-7AE2-2CCB-9B2A-787D14E29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068C3C-9C58-A739-3813-770BCBBFF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ED1E7E6-7394-B92A-600A-1727B716B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F86835-3AE1-D067-CF24-D24598061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6B7E2A-8F8C-3B06-78E2-8C5B7DB23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958DFD-BC14-C948-001F-ACE5A3F2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6723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C7308F-D8F1-F4E3-C42A-3252F2D37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9CE8460-CB33-FED3-919A-CDFFCF881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E78C4-8F88-8C0E-D8C9-565C57E1E8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725C272-E182-2922-E9A6-953ED8DFB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EB90D33-CCB3-48F1-81CB-8F1FFCE604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20B7E9E-7A9F-DEF5-9D46-8555651A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5A2DC09-5947-915A-8C2E-E4FFB41CC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3BEC49E-CF5B-ACF3-515D-5296E894D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949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1909EE-133E-598D-B381-2816E3E50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EA1B117-3024-50D9-6A75-279B4A87E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2651F6F-E85B-23B2-5787-8E658F482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E8C2E16-ACA2-048D-9C04-C3E74D76D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3802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5272D68-D6F9-9309-FF84-5FD30B2F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A0678E5-1421-84CE-141A-63B7E73A9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879D1AB-E3BA-1435-0E27-CADCECF59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284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7A83CA-2E29-4856-1348-963E15C60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4F7AF7-F80F-8376-6871-28635C137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4784880-1916-00F9-7309-1387DC4C9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CBD97B-23C6-F2E1-3FA5-84206D1EE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2B8B57-4A9C-BE95-4161-A9992E162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909A679-8F3F-3774-FCA5-F34A473F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992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D23E5F-8893-633B-B85C-469511E55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E763D1B-8A88-9B22-797A-F55B4FBB5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38C3229-5226-E257-F555-BA39C2EA9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F0B271-F070-CC6C-A069-9A93832D6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DA74FB-7FDE-E4C7-6A7D-2B06CC7F7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BC71768-EFB5-FA71-7FD8-8A0FC6569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3322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A3D5FF1-874E-E697-09EE-A55676539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8A9BB5D-FAFB-F4A8-7C14-55991BC59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30A0CD-6EA3-7B2D-86DE-F5C7B79442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9699A-B9E0-4E3D-BE8F-9BC1F840B29D}" type="datetimeFigureOut">
              <a:rPr lang="it-IT" smtClean="0"/>
              <a:t>26/05/2022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8C72FB-E8B4-76E0-8C86-1243B5263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4B69F4-ED97-4575-DDD1-3A17C3E2A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11002-DAB7-4CA9-8284-062935AE96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2310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B488139E-645C-AC84-2804-BC5969A2C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0" y="0"/>
            <a:ext cx="660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025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9BEF4BFB-9591-D8CD-DAD8-C47F9BF6F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152" y="0"/>
            <a:ext cx="63156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5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BD199CC3-7D30-DA41-4179-E73FC7E63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939" y="0"/>
            <a:ext cx="67881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67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9B17C37E-7042-FE6D-0D13-C120FB052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889" y="0"/>
            <a:ext cx="65542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183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3291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Pierluigi Giacomello</dc:creator>
  <cp:lastModifiedBy>Pierluigi Giacomello</cp:lastModifiedBy>
  <cp:revision>2</cp:revision>
  <dcterms:created xsi:type="dcterms:W3CDTF">2022-05-26T11:12:33Z</dcterms:created>
  <dcterms:modified xsi:type="dcterms:W3CDTF">2022-05-26T14:14:25Z</dcterms:modified>
</cp:coreProperties>
</file>