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61" r:id="rId4"/>
    <p:sldId id="259" r:id="rId5"/>
    <p:sldId id="264" r:id="rId6"/>
    <p:sldId id="271" r:id="rId7"/>
    <p:sldId id="277" r:id="rId8"/>
    <p:sldId id="284" r:id="rId9"/>
    <p:sldId id="282" r:id="rId10"/>
    <p:sldId id="290" r:id="rId11"/>
    <p:sldId id="307" r:id="rId12"/>
    <p:sldId id="309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F83E2-AE1E-4DC3-B7E7-DB6A11D95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AAC32A-2C2B-4804-90C3-A144A46CB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D5BA0-3737-4CC7-A4E9-380B64A4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9632AC-023C-428A-A077-954DB91CC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34C6C2-320F-42D6-91B6-CDD6307B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43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36F711-C76D-4451-A672-936E6223E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7E0FAA-07B4-47EE-BA56-23F18E6AB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7B7A65-EEF1-411E-AF8B-DDC66B8E4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D52D9A-5E40-44A2-8205-4B32742B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EEC35F-8B85-4983-900E-96FCEBAF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57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D20DC6B-6A6D-4E68-B452-3EABDAD8B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D05628-B366-4D1A-B370-624C6EF06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BC7CB0-9D1B-4B35-AE49-441CDE393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057735-A6D4-4A1C-97E6-B9F751CB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73AE7E-5F0C-40D9-99F8-4F559E02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615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599ED-E814-41B6-A35C-0DEC97A9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062BFE-2DE7-49C4-80B6-544D70D03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2E23E9-37F7-4136-9136-BF9A45A88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C293B4-737D-4996-8E61-687CF3B0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282F87-29F8-44E2-BD61-94A5E235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531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96BEF-081B-49C3-A0D1-8211BB7F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9BCC999-917B-438C-8446-857217E86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AE3AEF-5807-4087-9D8A-8042CA9F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60B5B5-1569-4B1A-9381-BF76C1B7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3A2178-DFD5-4F6E-B0C5-278D9845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014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30179-5810-47E8-BB41-087DAB49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2FB873-CBC7-4816-BE33-5D8536CDA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5B10FB-7ECB-4B77-9ECD-2AD04A314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3C9E2-D79D-425A-8DE3-8D25E33BB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FE8490-B46E-45B7-91E7-FCDD2AD8C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A9639E-99A0-4534-BCBF-929ED5A8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28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22F5A8-08D7-4AFD-8869-0D2BA0E6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9CEB08-34C2-410E-907C-6531C939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99A41A-10A0-4C39-9FCF-66823010C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E393D5B-3F92-4DC0-AF97-9D3B2C215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108E8A7-A5E8-46AC-B8F2-BC8BA1419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120B74-F0CA-4FB6-B348-72CB884A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02E09F-1E24-4E2B-B747-AF196DE2A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E99216-E80C-4498-8EF8-8D73CAA81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7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77A4C-9AA3-43C0-A809-C19A6490E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D30503-BD53-4B4A-86B2-1391AEDE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15DCC55-76FB-40CF-8141-FB6331C7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771031D-2057-479B-9391-63D5B7E4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04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EB294BA-DA30-4EAB-8CD2-9A424E07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F4F9F9-7C34-476F-81A1-C3374405C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6FFAC9-C145-4F1C-B180-6553DC0A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1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84946-D7E5-4E69-B181-B2463F8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2E3926-F8ED-4668-83DB-1F88B057E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8F4A38-5E3B-459F-8B14-890ECF1C8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E9BEDED-8EE4-4719-8D07-353F01A6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69044F5-6F10-45D2-8260-FDB162FE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208C7C-0A52-4C9D-84FB-67A1AFEC2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68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AB69A-3E5D-4E4E-8F00-21B756E8F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19BBC9-876E-44F5-93A7-61BF2360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17B139-58E6-40FA-8303-2E33B74D9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B6FEC3C-D421-4EAA-8F63-211BE5C7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AC38651-B2B1-4D2D-9B05-6447C557C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3668F8-1487-4084-BE20-F779BAFF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1633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1880C-5D44-4C47-8839-8ADD6D1B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E678CB-4D83-490B-A1C4-43D4A696B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B9490-2768-4A06-A68A-38FD1E56F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A7CD3-B072-4AAC-8010-6EF0E9E5ABFB}" type="datetimeFigureOut">
              <a:rPr lang="it-IT" smtClean="0"/>
              <a:t>29/11/2025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C00AD2-8EBB-4E64-AABE-AB74219C1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22FB64-89C8-48CB-B45F-5495F2F49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A391-CA64-491F-ABC4-4E9A28FEE9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11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B732371-F96B-48C4-8A40-1C4083226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6891" y="949038"/>
            <a:ext cx="5448730" cy="2387918"/>
          </a:xfrm>
        </p:spPr>
        <p:txBody>
          <a:bodyPr anchor="b">
            <a:normAutofit fontScale="90000"/>
          </a:bodyPr>
          <a:lstStyle/>
          <a:p>
            <a:r>
              <a:rPr lang="it-IT" sz="5200" dirty="0">
                <a:solidFill>
                  <a:schemeClr val="tx2"/>
                </a:solidFill>
                <a:latin typeface="Elephant" panose="02020904090505020303" pitchFamily="18" charset="0"/>
              </a:rPr>
              <a:t>Immagini di Rom nella pittura e nella fotografia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BF570B-8B95-45FC-989B-6C750C046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682079"/>
          </a:xfrm>
        </p:spPr>
        <p:txBody>
          <a:bodyPr>
            <a:normAutofit/>
          </a:bodyPr>
          <a:lstStyle/>
          <a:p>
            <a:r>
              <a:rPr lang="it-IT" sz="1500" b="1" dirty="0">
                <a:solidFill>
                  <a:schemeClr val="tx2"/>
                </a:solidFill>
              </a:rPr>
              <a:t>Stefano Tedeschi</a:t>
            </a:r>
          </a:p>
          <a:p>
            <a:r>
              <a:rPr lang="it-IT" sz="1500" b="1" dirty="0">
                <a:solidFill>
                  <a:schemeClr val="tx2"/>
                </a:solidFill>
              </a:rPr>
              <a:t>Sapienza Università di Roma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2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75EF7F1-B65B-42BA-B86B-BA84BEE0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EEAAC2-1BA9-C7A7-0BB0-B79E5849DEB5}"/>
              </a:ext>
            </a:extLst>
          </p:cNvPr>
          <p:cNvSpPr txBox="1"/>
          <p:nvPr/>
        </p:nvSpPr>
        <p:spPr>
          <a:xfrm>
            <a:off x="3310466" y="6359856"/>
            <a:ext cx="5780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 </a:t>
            </a:r>
            <a:r>
              <a:rPr lang="fr-FR" dirty="0" err="1"/>
              <a:t>Almasy</a:t>
            </a:r>
            <a:r>
              <a:rPr lang="fr-FR" dirty="0"/>
              <a:t>, Campement de famille manouche (1955-1957)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627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018C946-60D2-4B08-9C6A-DB541227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95" y="0"/>
            <a:ext cx="9466111" cy="617325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F57C25-8105-905C-FB6B-F4F1BBD36C44}"/>
              </a:ext>
            </a:extLst>
          </p:cNvPr>
          <p:cNvSpPr txBox="1"/>
          <p:nvPr/>
        </p:nvSpPr>
        <p:spPr>
          <a:xfrm>
            <a:off x="4294008" y="6359856"/>
            <a:ext cx="3209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Jousef</a:t>
            </a:r>
            <a:r>
              <a:rPr lang="it-IT" dirty="0"/>
              <a:t> Koudelka, Funerale Rom, </a:t>
            </a:r>
          </a:p>
        </p:txBody>
      </p:sp>
    </p:spTree>
    <p:extLst>
      <p:ext uri="{BB962C8B-B14F-4D97-AF65-F5344CB8AC3E}">
        <p14:creationId xmlns:p14="http://schemas.microsoft.com/office/powerpoint/2010/main" val="386761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0C7C7A-3AEC-4729-89C9-6D8AC1366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58" y="93264"/>
            <a:ext cx="9637582" cy="63240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1531F0-EC53-805E-59C0-F83BFF4A27B6}"/>
              </a:ext>
            </a:extLst>
          </p:cNvPr>
          <p:cNvSpPr txBox="1"/>
          <p:nvPr/>
        </p:nvSpPr>
        <p:spPr>
          <a:xfrm>
            <a:off x="4477095" y="6488668"/>
            <a:ext cx="323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Jousef</a:t>
            </a:r>
            <a:r>
              <a:rPr lang="it-IT" dirty="0"/>
              <a:t> Koudelka, Ungheria, 1957</a:t>
            </a:r>
          </a:p>
        </p:txBody>
      </p:sp>
    </p:spTree>
    <p:extLst>
      <p:ext uri="{BB962C8B-B14F-4D97-AF65-F5344CB8AC3E}">
        <p14:creationId xmlns:p14="http://schemas.microsoft.com/office/powerpoint/2010/main" val="2135972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BEC7A24-EE8E-4555-8C21-DF366E243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19" y="334216"/>
            <a:ext cx="6651894" cy="53880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A4B245-F927-E278-2C7E-429F7DA25064}"/>
              </a:ext>
            </a:extLst>
          </p:cNvPr>
          <p:cNvSpPr txBox="1"/>
          <p:nvPr/>
        </p:nvSpPr>
        <p:spPr>
          <a:xfrm>
            <a:off x="1939670" y="6154452"/>
            <a:ext cx="831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Georges de la Tour, La buona ventura, 1630 ca. Metropolitan Museum of Art, 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888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erba, terra, esterni, mammifero&#10;&#10;Descrizione generata automaticamente">
            <a:extLst>
              <a:ext uri="{FF2B5EF4-FFF2-40B4-BE49-F238E27FC236}">
                <a16:creationId xmlns:a16="http://schemas.microsoft.com/office/drawing/2014/main" id="{614BD805-8277-4A7D-95E0-BF06BA25D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1855"/>
            <a:ext cx="6236208" cy="545668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70AD4A-9F40-059D-A8DB-7AB97C18AF5D}"/>
              </a:ext>
            </a:extLst>
          </p:cNvPr>
          <p:cNvSpPr txBox="1"/>
          <p:nvPr/>
        </p:nvSpPr>
        <p:spPr>
          <a:xfrm>
            <a:off x="2466920" y="6122979"/>
            <a:ext cx="651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Vincent van Gogh, </a:t>
            </a:r>
            <a:r>
              <a:rPr lang="it-IT" dirty="0" err="1"/>
              <a:t>Les</a:t>
            </a:r>
            <a:r>
              <a:rPr lang="it-IT" dirty="0"/>
              <a:t> Roulottes, </a:t>
            </a:r>
            <a:r>
              <a:rPr lang="it-IT" dirty="0" err="1"/>
              <a:t>campement</a:t>
            </a:r>
            <a:r>
              <a:rPr lang="it-IT" dirty="0"/>
              <a:t> de Bohémiens, 1888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2586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allerino, sport, terra&#10;&#10;Descrizione generata automaticamente">
            <a:extLst>
              <a:ext uri="{FF2B5EF4-FFF2-40B4-BE49-F238E27FC236}">
                <a16:creationId xmlns:a16="http://schemas.microsoft.com/office/drawing/2014/main" id="{00530BC4-7F42-4532-AC02-E3DEA2DDA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879940"/>
            <a:ext cx="10905066" cy="50981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B6A93C-E987-6E58-8D7A-663B0FEFF0DA}"/>
              </a:ext>
            </a:extLst>
          </p:cNvPr>
          <p:cNvSpPr txBox="1"/>
          <p:nvPr/>
        </p:nvSpPr>
        <p:spPr>
          <a:xfrm>
            <a:off x="1037229" y="6211669"/>
            <a:ext cx="900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Alfred </a:t>
            </a:r>
            <a:r>
              <a:rPr lang="en-US" dirty="0" err="1"/>
              <a:t>Dehodencq</a:t>
            </a:r>
            <a:r>
              <a:rPr lang="en-US" dirty="0"/>
              <a:t> A Gypsy Dance in the Gardens of the </a:t>
            </a:r>
            <a:r>
              <a:rPr lang="en-US" dirty="0" err="1"/>
              <a:t>Alcázar</a:t>
            </a:r>
            <a:r>
              <a:rPr lang="en-US" dirty="0"/>
              <a:t>, 1851, Museo Thyssen, Malaga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343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interni, cane, pavimento, parete&#10;&#10;Descrizione generata automaticamente">
            <a:extLst>
              <a:ext uri="{FF2B5EF4-FFF2-40B4-BE49-F238E27FC236}">
                <a16:creationId xmlns:a16="http://schemas.microsoft.com/office/drawing/2014/main" id="{A102DC19-E360-4C3A-9754-B17A61842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64" y="643466"/>
            <a:ext cx="8570872" cy="55710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FB81B5-165C-1CD6-45AF-F4BA0805C616}"/>
              </a:ext>
            </a:extLst>
          </p:cNvPr>
          <p:cNvSpPr txBox="1"/>
          <p:nvPr/>
        </p:nvSpPr>
        <p:spPr>
          <a:xfrm>
            <a:off x="1850383" y="6367107"/>
            <a:ext cx="85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Henri Rousseau, </a:t>
            </a:r>
            <a:r>
              <a:rPr lang="it-IT" i="1" dirty="0"/>
              <a:t>La Bohémienne </a:t>
            </a:r>
            <a:r>
              <a:rPr lang="it-IT" i="1" dirty="0" err="1"/>
              <a:t>endormie</a:t>
            </a:r>
            <a:r>
              <a:rPr lang="it-IT" i="1" dirty="0"/>
              <a:t>,</a:t>
            </a:r>
            <a:r>
              <a:rPr lang="it-IT" dirty="0"/>
              <a:t> 1897, Metropolitan Museum of Art, New York</a:t>
            </a:r>
          </a:p>
        </p:txBody>
      </p:sp>
    </p:spTree>
    <p:extLst>
      <p:ext uri="{BB962C8B-B14F-4D97-AF65-F5344CB8AC3E}">
        <p14:creationId xmlns:p14="http://schemas.microsoft.com/office/powerpoint/2010/main" val="333342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bbigliamento, edificio, persona, parete&#10;&#10;Descrizione generata automaticamente">
            <a:extLst>
              <a:ext uri="{FF2B5EF4-FFF2-40B4-BE49-F238E27FC236}">
                <a16:creationId xmlns:a16="http://schemas.microsoft.com/office/drawing/2014/main" id="{D1C11F2F-6E13-4D4E-96F8-E49B8EC0F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46" y="643466"/>
            <a:ext cx="4484708" cy="557106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602C25-9D95-7A9E-8E93-26B74319F03D}"/>
              </a:ext>
            </a:extLst>
          </p:cNvPr>
          <p:cNvSpPr txBox="1"/>
          <p:nvPr/>
        </p:nvSpPr>
        <p:spPr>
          <a:xfrm>
            <a:off x="3853647" y="6332562"/>
            <a:ext cx="448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Pablo Picasso, </a:t>
            </a:r>
            <a:r>
              <a:rPr lang="it-IT" i="1" dirty="0"/>
              <a:t>La gitane</a:t>
            </a:r>
            <a:r>
              <a:rPr lang="it-IT" dirty="0"/>
              <a:t>, 1910 ca</a:t>
            </a:r>
          </a:p>
        </p:txBody>
      </p:sp>
    </p:spTree>
    <p:extLst>
      <p:ext uri="{BB962C8B-B14F-4D97-AF65-F5344CB8AC3E}">
        <p14:creationId xmlns:p14="http://schemas.microsoft.com/office/powerpoint/2010/main" val="2303137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ACC1768-40D8-41BB-AFD7-523DDC8DD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6" y="643466"/>
            <a:ext cx="8346167" cy="5571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B962F9-65F2-D49E-9ACD-A2C1C5E2B2AC}"/>
              </a:ext>
            </a:extLst>
          </p:cNvPr>
          <p:cNvSpPr txBox="1"/>
          <p:nvPr/>
        </p:nvSpPr>
        <p:spPr>
          <a:xfrm>
            <a:off x="4622042" y="6359857"/>
            <a:ext cx="461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Germain </a:t>
            </a:r>
            <a:r>
              <a:rPr lang="it-IT" dirty="0" err="1"/>
              <a:t>Chaumel</a:t>
            </a:r>
            <a:r>
              <a:rPr lang="it-IT" dirty="0"/>
              <a:t>, La gitana con l’orso, 1950 ca</a:t>
            </a:r>
          </a:p>
        </p:txBody>
      </p:sp>
    </p:spTree>
    <p:extLst>
      <p:ext uri="{BB962C8B-B14F-4D97-AF65-F5344CB8AC3E}">
        <p14:creationId xmlns:p14="http://schemas.microsoft.com/office/powerpoint/2010/main" val="353589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E29F911-0BD2-4257-8526-A660492D6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62"/>
          <a:stretch/>
        </p:blipFill>
        <p:spPr>
          <a:xfrm>
            <a:off x="1143915" y="643466"/>
            <a:ext cx="9904169" cy="5571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508842-959C-DE81-8721-48BA546E11E5}"/>
              </a:ext>
            </a:extLst>
          </p:cNvPr>
          <p:cNvSpPr txBox="1"/>
          <p:nvPr/>
        </p:nvSpPr>
        <p:spPr>
          <a:xfrm>
            <a:off x="3271059" y="6387152"/>
            <a:ext cx="5649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Gruppo di rom Circassi, Jardin d’</a:t>
            </a:r>
            <a:r>
              <a:rPr lang="it-IT" dirty="0" err="1"/>
              <a:t>Acclimatation</a:t>
            </a:r>
            <a:r>
              <a:rPr lang="it-IT" dirty="0"/>
              <a:t>, Paris, 1913 </a:t>
            </a:r>
          </a:p>
        </p:txBody>
      </p:sp>
    </p:spTree>
    <p:extLst>
      <p:ext uri="{BB962C8B-B14F-4D97-AF65-F5344CB8AC3E}">
        <p14:creationId xmlns:p14="http://schemas.microsoft.com/office/powerpoint/2010/main" val="290663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F74F247-05E7-4E88-B65D-211CC3BD4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9" b="1125"/>
          <a:stretch/>
        </p:blipFill>
        <p:spPr>
          <a:xfrm>
            <a:off x="1143890" y="643466"/>
            <a:ext cx="9904220" cy="557106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1878AA-B751-0F5E-FB53-640EA532F41C}"/>
              </a:ext>
            </a:extLst>
          </p:cNvPr>
          <p:cNvSpPr txBox="1"/>
          <p:nvPr/>
        </p:nvSpPr>
        <p:spPr>
          <a:xfrm>
            <a:off x="1143890" y="6273926"/>
            <a:ext cx="862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Cartolina</a:t>
            </a:r>
            <a:r>
              <a:rPr lang="fr-FR" dirty="0"/>
              <a:t> di Romanichels </a:t>
            </a:r>
            <a:r>
              <a:rPr lang="fr-FR" dirty="0" err="1"/>
              <a:t>espulsi</a:t>
            </a:r>
            <a:r>
              <a:rPr lang="fr-FR" dirty="0"/>
              <a:t> alla </a:t>
            </a:r>
            <a:r>
              <a:rPr lang="fr-FR" dirty="0" err="1"/>
              <a:t>frontièra</a:t>
            </a:r>
            <a:r>
              <a:rPr lang="fr-FR" dirty="0"/>
              <a:t>: </a:t>
            </a:r>
            <a:r>
              <a:rPr lang="fr-FR" i="1" dirty="0"/>
              <a:t>A </a:t>
            </a:r>
            <a:r>
              <a:rPr lang="fr-FR" i="1" dirty="0" err="1"/>
              <a:t>cavallo</a:t>
            </a:r>
            <a:r>
              <a:rPr lang="fr-FR" i="1" dirty="0"/>
              <a:t> </a:t>
            </a:r>
            <a:r>
              <a:rPr lang="fr-FR" i="1" dirty="0" err="1"/>
              <a:t>sulla</a:t>
            </a:r>
            <a:r>
              <a:rPr lang="fr-FR" i="1" dirty="0"/>
              <a:t> </a:t>
            </a:r>
            <a:r>
              <a:rPr lang="fr-FR" i="1" dirty="0" err="1"/>
              <a:t>frontiera</a:t>
            </a:r>
            <a:r>
              <a:rPr lang="fr-FR" dirty="0"/>
              <a:t>, verso 1900 – 1914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96949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146</Words>
  <Application>Microsoft Office PowerPoint</Application>
  <PresentationFormat>Widescreen</PresentationFormat>
  <Paragraphs>14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Elephant</vt:lpstr>
      <vt:lpstr>Tema di Office</vt:lpstr>
      <vt:lpstr>Immagini di Rom nella pittura e nella fotografia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Tedeschi</dc:creator>
  <cp:lastModifiedBy>Stefano Tedeschi</cp:lastModifiedBy>
  <cp:revision>4</cp:revision>
  <dcterms:created xsi:type="dcterms:W3CDTF">2018-11-18T18:56:40Z</dcterms:created>
  <dcterms:modified xsi:type="dcterms:W3CDTF">2025-11-29T11:30:54Z</dcterms:modified>
</cp:coreProperties>
</file>