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3" r:id="rId2"/>
    <p:sldId id="630" r:id="rId3"/>
    <p:sldId id="628" r:id="rId4"/>
    <p:sldId id="627" r:id="rId5"/>
    <p:sldId id="629" r:id="rId6"/>
    <p:sldId id="631" r:id="rId7"/>
    <p:sldId id="632" r:id="rId8"/>
    <p:sldId id="633" r:id="rId9"/>
    <p:sldId id="634" r:id="rId10"/>
    <p:sldId id="635" r:id="rId11"/>
    <p:sldId id="638" r:id="rId12"/>
    <p:sldId id="639" r:id="rId13"/>
    <p:sldId id="640" r:id="rId14"/>
    <p:sldId id="613" r:id="rId15"/>
    <p:sldId id="642" r:id="rId16"/>
    <p:sldId id="643" r:id="rId17"/>
    <p:sldId id="644" r:id="rId18"/>
    <p:sldId id="645" r:id="rId19"/>
    <p:sldId id="646" r:id="rId20"/>
    <p:sldId id="647" r:id="rId21"/>
    <p:sldId id="648" r:id="rId22"/>
    <p:sldId id="649" r:id="rId23"/>
    <p:sldId id="650" r:id="rId24"/>
    <p:sldId id="612" r:id="rId25"/>
    <p:sldId id="651" r:id="rId26"/>
    <p:sldId id="652" r:id="rId27"/>
    <p:sldId id="653" r:id="rId28"/>
    <p:sldId id="654" r:id="rId29"/>
    <p:sldId id="655" r:id="rId30"/>
    <p:sldId id="410" r:id="rId31"/>
    <p:sldId id="656" r:id="rId32"/>
    <p:sldId id="657" r:id="rId33"/>
    <p:sldId id="658" r:id="rId34"/>
    <p:sldId id="547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166082"/>
    <a:srgbClr val="FEFFFF"/>
    <a:srgbClr val="0270C0"/>
    <a:srgbClr val="822334"/>
    <a:srgbClr val="FEE3F5"/>
    <a:srgbClr val="8ED973"/>
    <a:srgbClr val="A02A93"/>
    <a:srgbClr val="C8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/>
    <p:restoredTop sz="95883"/>
  </p:normalViewPr>
  <p:slideViewPr>
    <p:cSldViewPr snapToGrid="0">
      <p:cViewPr varScale="1">
        <p:scale>
          <a:sx n="75" d="100"/>
          <a:sy n="75" d="100"/>
        </p:scale>
        <p:origin x="160" y="1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376AF-63C5-444B-9E80-161D941BB5FF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268065-B65F-FD47-8E6E-BB97DB5E4E71}">
      <dgm:prSet phldrT="[Testo]" custT="1"/>
      <dgm:spPr/>
      <dgm:t>
        <a:bodyPr/>
        <a:lstStyle/>
        <a:p>
          <a:pPr>
            <a:buNone/>
          </a:pPr>
          <a:r>
            <a:rPr lang="it-IT" sz="1800" dirty="0"/>
            <a:t>Molteplici mutamenti socioculturali e lavorativi</a:t>
          </a:r>
        </a:p>
      </dgm:t>
    </dgm:pt>
    <dgm:pt modelId="{70809937-D006-9749-BED7-CF3C665E1A8B}" type="parTrans" cxnId="{BDCA42C7-256F-1D40-975A-E98F23418C76}">
      <dgm:prSet/>
      <dgm:spPr/>
      <dgm:t>
        <a:bodyPr/>
        <a:lstStyle/>
        <a:p>
          <a:endParaRPr lang="it-IT"/>
        </a:p>
      </dgm:t>
    </dgm:pt>
    <dgm:pt modelId="{D2AB82D2-1A20-1940-9761-47F5966067CB}" type="sibTrans" cxnId="{BDCA42C7-256F-1D40-975A-E98F23418C76}">
      <dgm:prSet/>
      <dgm:spPr/>
      <dgm:t>
        <a:bodyPr/>
        <a:lstStyle/>
        <a:p>
          <a:endParaRPr lang="it-IT"/>
        </a:p>
      </dgm:t>
    </dgm:pt>
    <dgm:pt modelId="{33D91A63-DAF4-F543-803B-B095651A7FFD}">
      <dgm:prSet phldrT="[Testo]" custT="1"/>
      <dgm:spPr/>
      <dgm:t>
        <a:bodyPr/>
        <a:lstStyle/>
        <a:p>
          <a:pPr>
            <a:buNone/>
          </a:pPr>
          <a:r>
            <a:rPr lang="it-IT" sz="1400" dirty="0"/>
            <a:t>Introduzione di modalità flessibili e da remoto combinata ai progressi tecnologici e accelerata dalla pandemia di covid-19</a:t>
          </a:r>
        </a:p>
      </dgm:t>
    </dgm:pt>
    <dgm:pt modelId="{3DF24D9F-BE65-9F4E-B354-550D2CB2E5A8}" type="parTrans" cxnId="{6D9F1921-A0CE-A74C-A8BB-6DD2BDF628E7}">
      <dgm:prSet/>
      <dgm:spPr/>
      <dgm:t>
        <a:bodyPr/>
        <a:lstStyle/>
        <a:p>
          <a:endParaRPr lang="it-IT"/>
        </a:p>
      </dgm:t>
    </dgm:pt>
    <dgm:pt modelId="{78F37458-5FFD-CD49-BA21-C2C1E316CD0A}" type="sibTrans" cxnId="{6D9F1921-A0CE-A74C-A8BB-6DD2BDF628E7}">
      <dgm:prSet/>
      <dgm:spPr/>
      <dgm:t>
        <a:bodyPr/>
        <a:lstStyle/>
        <a:p>
          <a:endParaRPr lang="it-IT"/>
        </a:p>
      </dgm:t>
    </dgm:pt>
    <dgm:pt modelId="{DB8B712C-E359-5E44-93B4-2229DBEC3BDE}">
      <dgm:prSet phldrT="[Testo]"/>
      <dgm:spPr/>
      <dgm:t>
        <a:bodyPr/>
        <a:lstStyle/>
        <a:p>
          <a:pPr>
            <a:buNone/>
          </a:pPr>
          <a:r>
            <a:rPr lang="it-IT" dirty="0"/>
            <a:t>Integrazione più autonoma e personalizzata delle responsabilità lavorative con le esigenze della vita privata</a:t>
          </a:r>
        </a:p>
      </dgm:t>
    </dgm:pt>
    <dgm:pt modelId="{DE7065B3-C495-1E40-BFE7-EEA719344EAF}" type="parTrans" cxnId="{FA98A206-D0FE-E349-8B5E-1824A801BAC3}">
      <dgm:prSet/>
      <dgm:spPr/>
      <dgm:t>
        <a:bodyPr/>
        <a:lstStyle/>
        <a:p>
          <a:endParaRPr lang="it-IT"/>
        </a:p>
      </dgm:t>
    </dgm:pt>
    <dgm:pt modelId="{0443EB1E-05E3-D141-A8DE-E9BF9AE632CB}" type="sibTrans" cxnId="{FA98A206-D0FE-E349-8B5E-1824A801BAC3}">
      <dgm:prSet/>
      <dgm:spPr/>
      <dgm:t>
        <a:bodyPr/>
        <a:lstStyle/>
        <a:p>
          <a:endParaRPr lang="it-IT"/>
        </a:p>
      </dgm:t>
    </dgm:pt>
    <dgm:pt modelId="{A12ACD94-9BCD-9E4E-B07C-A42D5CA90394}">
      <dgm:prSet phldrT="[Testo]"/>
      <dgm:spPr/>
      <dgm:t>
        <a:bodyPr/>
        <a:lstStyle/>
        <a:p>
          <a:pPr>
            <a:buNone/>
          </a:pPr>
          <a:r>
            <a:rPr lang="it-IT" dirty="0"/>
            <a:t> </a:t>
          </a:r>
        </a:p>
      </dgm:t>
    </dgm:pt>
    <dgm:pt modelId="{550814AF-0674-504B-AC31-E635BC19CB24}" type="parTrans" cxnId="{182808B2-1386-9247-8C2D-776D99FBD837}">
      <dgm:prSet/>
      <dgm:spPr/>
      <dgm:t>
        <a:bodyPr/>
        <a:lstStyle/>
        <a:p>
          <a:endParaRPr lang="it-IT"/>
        </a:p>
      </dgm:t>
    </dgm:pt>
    <dgm:pt modelId="{A95973A7-2257-8F49-A590-56261A836504}" type="sibTrans" cxnId="{182808B2-1386-9247-8C2D-776D99FBD837}">
      <dgm:prSet/>
      <dgm:spPr/>
      <dgm:t>
        <a:bodyPr/>
        <a:lstStyle/>
        <a:p>
          <a:endParaRPr lang="it-IT"/>
        </a:p>
      </dgm:t>
    </dgm:pt>
    <dgm:pt modelId="{A8950C1E-AB0C-6847-9224-5A1C66F64CDD}">
      <dgm:prSet phldrT="[Testo]" custT="1"/>
      <dgm:spPr/>
      <dgm:t>
        <a:bodyPr/>
        <a:lstStyle/>
        <a:p>
          <a:pPr>
            <a:buNone/>
          </a:pPr>
          <a:r>
            <a:rPr lang="it-IT" sz="1600" dirty="0"/>
            <a:t>Sviluppo di una cultura </a:t>
          </a:r>
          <a:r>
            <a:rPr lang="it-IT" sz="1600" dirty="0" err="1"/>
            <a:t>dell’always</a:t>
          </a:r>
          <a:r>
            <a:rPr lang="it-IT" sz="1600" dirty="0"/>
            <a:t> on rendendo più difficile disconnettersi dal lavoro</a:t>
          </a:r>
        </a:p>
      </dgm:t>
    </dgm:pt>
    <dgm:pt modelId="{1CA4DFA4-155A-874E-95B3-3E2A48A28D88}" type="parTrans" cxnId="{055D57DF-84AF-0147-A27E-E7F75DB4C3DF}">
      <dgm:prSet/>
      <dgm:spPr/>
      <dgm:t>
        <a:bodyPr/>
        <a:lstStyle/>
        <a:p>
          <a:endParaRPr lang="it-IT"/>
        </a:p>
      </dgm:t>
    </dgm:pt>
    <dgm:pt modelId="{46CC9267-909C-5643-A7FE-40BD31947AF6}" type="sibTrans" cxnId="{055D57DF-84AF-0147-A27E-E7F75DB4C3DF}">
      <dgm:prSet/>
      <dgm:spPr/>
      <dgm:t>
        <a:bodyPr/>
        <a:lstStyle/>
        <a:p>
          <a:endParaRPr lang="it-IT"/>
        </a:p>
      </dgm:t>
    </dgm:pt>
    <dgm:pt modelId="{5A5C7323-54A2-3541-85AE-A2304A92E155}">
      <dgm:prSet phldrT="[Testo]"/>
      <dgm:spPr/>
      <dgm:t>
        <a:bodyPr/>
        <a:lstStyle/>
        <a:p>
          <a:pPr>
            <a:buNone/>
          </a:pPr>
          <a:r>
            <a:rPr lang="it-IT" dirty="0"/>
            <a:t> </a:t>
          </a:r>
        </a:p>
      </dgm:t>
    </dgm:pt>
    <dgm:pt modelId="{976632F5-9532-3047-A749-05B4622C5336}" type="parTrans" cxnId="{D537AB69-F42B-B34B-BD4E-6E5744431453}">
      <dgm:prSet/>
      <dgm:spPr/>
      <dgm:t>
        <a:bodyPr/>
        <a:lstStyle/>
        <a:p>
          <a:endParaRPr lang="it-IT"/>
        </a:p>
      </dgm:t>
    </dgm:pt>
    <dgm:pt modelId="{09E08C87-D1A0-3A40-AB03-4BE74FEA3709}" type="sibTrans" cxnId="{D537AB69-F42B-B34B-BD4E-6E5744431453}">
      <dgm:prSet/>
      <dgm:spPr/>
      <dgm:t>
        <a:bodyPr/>
        <a:lstStyle/>
        <a:p>
          <a:endParaRPr lang="it-IT"/>
        </a:p>
      </dgm:t>
    </dgm:pt>
    <dgm:pt modelId="{DB14FE87-E0F7-7244-B0DB-84343A15E2D3}" type="pres">
      <dgm:prSet presAssocID="{A47376AF-63C5-444B-9E80-161D941BB5FF}" presName="rootnode" presStyleCnt="0">
        <dgm:presLayoutVars>
          <dgm:chMax/>
          <dgm:chPref/>
          <dgm:dir/>
          <dgm:animLvl val="lvl"/>
        </dgm:presLayoutVars>
      </dgm:prSet>
      <dgm:spPr/>
    </dgm:pt>
    <dgm:pt modelId="{A867D40F-1AE2-8B44-9303-389AD0D3208A}" type="pres">
      <dgm:prSet presAssocID="{F9268065-B65F-FD47-8E6E-BB97DB5E4E71}" presName="composite" presStyleCnt="0"/>
      <dgm:spPr/>
    </dgm:pt>
    <dgm:pt modelId="{BB6400B5-5596-F343-A1A0-5306F332F7FC}" type="pres">
      <dgm:prSet presAssocID="{F9268065-B65F-FD47-8E6E-BB97DB5E4E71}" presName="bentUpArrow1" presStyleLbl="alignImgPlace1" presStyleIdx="0" presStyleCnt="2"/>
      <dgm:spPr/>
    </dgm:pt>
    <dgm:pt modelId="{A93E5CF7-C450-7440-B139-5D560E023EF4}" type="pres">
      <dgm:prSet presAssocID="{F9268065-B65F-FD47-8E6E-BB97DB5E4E7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1F30683-CA70-AB48-B749-083E08F8B831}" type="pres">
      <dgm:prSet presAssocID="{F9268065-B65F-FD47-8E6E-BB97DB5E4E71}" presName="ChildText" presStyleLbl="revTx" presStyleIdx="0" presStyleCnt="3" custScaleX="187673" custLinFactNeighborX="54049" custLinFactNeighborY="1290">
        <dgm:presLayoutVars>
          <dgm:chMax val="0"/>
          <dgm:chPref val="0"/>
          <dgm:bulletEnabled val="1"/>
        </dgm:presLayoutVars>
      </dgm:prSet>
      <dgm:spPr/>
    </dgm:pt>
    <dgm:pt modelId="{58215A77-CB1E-324B-9FFC-54BD084A4596}" type="pres">
      <dgm:prSet presAssocID="{D2AB82D2-1A20-1940-9761-47F5966067CB}" presName="sibTrans" presStyleCnt="0"/>
      <dgm:spPr/>
    </dgm:pt>
    <dgm:pt modelId="{5F8B4B64-A2D0-1B4F-9B99-3220B8D501F2}" type="pres">
      <dgm:prSet presAssocID="{DB8B712C-E359-5E44-93B4-2229DBEC3BDE}" presName="composite" presStyleCnt="0"/>
      <dgm:spPr/>
    </dgm:pt>
    <dgm:pt modelId="{D393E758-C160-9843-BC68-FA13E99F422C}" type="pres">
      <dgm:prSet presAssocID="{DB8B712C-E359-5E44-93B4-2229DBEC3BDE}" presName="bentUpArrow1" presStyleLbl="alignImgPlace1" presStyleIdx="1" presStyleCnt="2"/>
      <dgm:spPr/>
    </dgm:pt>
    <dgm:pt modelId="{E82DE4CD-4210-044A-ACCC-220B44BCF14F}" type="pres">
      <dgm:prSet presAssocID="{DB8B712C-E359-5E44-93B4-2229DBEC3BD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1897884-0FD7-3242-88F2-A5B2CA45D86F}" type="pres">
      <dgm:prSet presAssocID="{DB8B712C-E359-5E44-93B4-2229DBEC3BD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7A8BD9C-6FAC-3042-993E-D7A48CB1D8C0}" type="pres">
      <dgm:prSet presAssocID="{0443EB1E-05E3-D141-A8DE-E9BF9AE632CB}" presName="sibTrans" presStyleCnt="0"/>
      <dgm:spPr/>
    </dgm:pt>
    <dgm:pt modelId="{4B0E0CD2-D249-4042-AF8D-4C388AB4D2FB}" type="pres">
      <dgm:prSet presAssocID="{A8950C1E-AB0C-6847-9224-5A1C66F64CDD}" presName="composite" presStyleCnt="0"/>
      <dgm:spPr/>
    </dgm:pt>
    <dgm:pt modelId="{7620A64A-60CB-BD42-9A75-70FF1B9AD5CC}" type="pres">
      <dgm:prSet presAssocID="{A8950C1E-AB0C-6847-9224-5A1C66F64CD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8FEEEF9-DE68-4C44-A41C-9A14F53298BE}" type="pres">
      <dgm:prSet presAssocID="{A8950C1E-AB0C-6847-9224-5A1C66F64CDD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A98A206-D0FE-E349-8B5E-1824A801BAC3}" srcId="{A47376AF-63C5-444B-9E80-161D941BB5FF}" destId="{DB8B712C-E359-5E44-93B4-2229DBEC3BDE}" srcOrd="1" destOrd="0" parTransId="{DE7065B3-C495-1E40-BFE7-EEA719344EAF}" sibTransId="{0443EB1E-05E3-D141-A8DE-E9BF9AE632CB}"/>
    <dgm:cxn modelId="{6D9F1921-A0CE-A74C-A8BB-6DD2BDF628E7}" srcId="{F9268065-B65F-FD47-8E6E-BB97DB5E4E71}" destId="{33D91A63-DAF4-F543-803B-B095651A7FFD}" srcOrd="0" destOrd="0" parTransId="{3DF24D9F-BE65-9F4E-B354-550D2CB2E5A8}" sibTransId="{78F37458-5FFD-CD49-BA21-C2C1E316CD0A}"/>
    <dgm:cxn modelId="{2F702626-6FC6-0D47-9798-E9B49AB4ED59}" type="presOf" srcId="{F9268065-B65F-FD47-8E6E-BB97DB5E4E71}" destId="{A93E5CF7-C450-7440-B139-5D560E023EF4}" srcOrd="0" destOrd="0" presId="urn:microsoft.com/office/officeart/2005/8/layout/StepDownProcess"/>
    <dgm:cxn modelId="{7BE52251-570C-9942-AE6F-867439A37CEC}" type="presOf" srcId="{33D91A63-DAF4-F543-803B-B095651A7FFD}" destId="{91F30683-CA70-AB48-B749-083E08F8B831}" srcOrd="0" destOrd="0" presId="urn:microsoft.com/office/officeart/2005/8/layout/StepDownProcess"/>
    <dgm:cxn modelId="{E0E7BD5B-26F0-0B46-9ED4-091C2E54EB3D}" type="presOf" srcId="{A47376AF-63C5-444B-9E80-161D941BB5FF}" destId="{DB14FE87-E0F7-7244-B0DB-84343A15E2D3}" srcOrd="0" destOrd="0" presId="urn:microsoft.com/office/officeart/2005/8/layout/StepDownProcess"/>
    <dgm:cxn modelId="{D537AB69-F42B-B34B-BD4E-6E5744431453}" srcId="{A8950C1E-AB0C-6847-9224-5A1C66F64CDD}" destId="{5A5C7323-54A2-3541-85AE-A2304A92E155}" srcOrd="0" destOrd="0" parTransId="{976632F5-9532-3047-A749-05B4622C5336}" sibTransId="{09E08C87-D1A0-3A40-AB03-4BE74FEA3709}"/>
    <dgm:cxn modelId="{C14B5181-BFC9-7A47-918E-6A0C6B18BCF4}" type="presOf" srcId="{A8950C1E-AB0C-6847-9224-5A1C66F64CDD}" destId="{7620A64A-60CB-BD42-9A75-70FF1B9AD5CC}" srcOrd="0" destOrd="0" presId="urn:microsoft.com/office/officeart/2005/8/layout/StepDownProcess"/>
    <dgm:cxn modelId="{182808B2-1386-9247-8C2D-776D99FBD837}" srcId="{DB8B712C-E359-5E44-93B4-2229DBEC3BDE}" destId="{A12ACD94-9BCD-9E4E-B07C-A42D5CA90394}" srcOrd="0" destOrd="0" parTransId="{550814AF-0674-504B-AC31-E635BC19CB24}" sibTransId="{A95973A7-2257-8F49-A590-56261A836504}"/>
    <dgm:cxn modelId="{DDE2AFBE-1200-E945-99C6-02AE3F129B7F}" type="presOf" srcId="{5A5C7323-54A2-3541-85AE-A2304A92E155}" destId="{48FEEEF9-DE68-4C44-A41C-9A14F53298BE}" srcOrd="0" destOrd="0" presId="urn:microsoft.com/office/officeart/2005/8/layout/StepDownProcess"/>
    <dgm:cxn modelId="{BDCA42C7-256F-1D40-975A-E98F23418C76}" srcId="{A47376AF-63C5-444B-9E80-161D941BB5FF}" destId="{F9268065-B65F-FD47-8E6E-BB97DB5E4E71}" srcOrd="0" destOrd="0" parTransId="{70809937-D006-9749-BED7-CF3C665E1A8B}" sibTransId="{D2AB82D2-1A20-1940-9761-47F5966067CB}"/>
    <dgm:cxn modelId="{7E947EC8-49DD-5048-8659-18EBCBCC6103}" type="presOf" srcId="{DB8B712C-E359-5E44-93B4-2229DBEC3BDE}" destId="{E82DE4CD-4210-044A-ACCC-220B44BCF14F}" srcOrd="0" destOrd="0" presId="urn:microsoft.com/office/officeart/2005/8/layout/StepDownProcess"/>
    <dgm:cxn modelId="{C0E06FD3-6674-0B4E-B152-9349418C60DA}" type="presOf" srcId="{A12ACD94-9BCD-9E4E-B07C-A42D5CA90394}" destId="{41897884-0FD7-3242-88F2-A5B2CA45D86F}" srcOrd="0" destOrd="0" presId="urn:microsoft.com/office/officeart/2005/8/layout/StepDownProcess"/>
    <dgm:cxn modelId="{055D57DF-84AF-0147-A27E-E7F75DB4C3DF}" srcId="{A47376AF-63C5-444B-9E80-161D941BB5FF}" destId="{A8950C1E-AB0C-6847-9224-5A1C66F64CDD}" srcOrd="2" destOrd="0" parTransId="{1CA4DFA4-155A-874E-95B3-3E2A48A28D88}" sibTransId="{46CC9267-909C-5643-A7FE-40BD31947AF6}"/>
    <dgm:cxn modelId="{10CBE121-251D-064B-A6BA-F8D9ADD719CD}" type="presParOf" srcId="{DB14FE87-E0F7-7244-B0DB-84343A15E2D3}" destId="{A867D40F-1AE2-8B44-9303-389AD0D3208A}" srcOrd="0" destOrd="0" presId="urn:microsoft.com/office/officeart/2005/8/layout/StepDownProcess"/>
    <dgm:cxn modelId="{31C934CD-82A0-9440-9D0E-632F849A46ED}" type="presParOf" srcId="{A867D40F-1AE2-8B44-9303-389AD0D3208A}" destId="{BB6400B5-5596-F343-A1A0-5306F332F7FC}" srcOrd="0" destOrd="0" presId="urn:microsoft.com/office/officeart/2005/8/layout/StepDownProcess"/>
    <dgm:cxn modelId="{CCDD5D50-5A4B-E04E-9876-09604027429B}" type="presParOf" srcId="{A867D40F-1AE2-8B44-9303-389AD0D3208A}" destId="{A93E5CF7-C450-7440-B139-5D560E023EF4}" srcOrd="1" destOrd="0" presId="urn:microsoft.com/office/officeart/2005/8/layout/StepDownProcess"/>
    <dgm:cxn modelId="{1AD08D8E-101B-0143-8E15-38B01984D324}" type="presParOf" srcId="{A867D40F-1AE2-8B44-9303-389AD0D3208A}" destId="{91F30683-CA70-AB48-B749-083E08F8B831}" srcOrd="2" destOrd="0" presId="urn:microsoft.com/office/officeart/2005/8/layout/StepDownProcess"/>
    <dgm:cxn modelId="{4D4667E7-CAD6-8A42-A581-C87EC599CD1E}" type="presParOf" srcId="{DB14FE87-E0F7-7244-B0DB-84343A15E2D3}" destId="{58215A77-CB1E-324B-9FFC-54BD084A4596}" srcOrd="1" destOrd="0" presId="urn:microsoft.com/office/officeart/2005/8/layout/StepDownProcess"/>
    <dgm:cxn modelId="{7377C76C-0B9C-2543-B4C5-2DC6132A0E5D}" type="presParOf" srcId="{DB14FE87-E0F7-7244-B0DB-84343A15E2D3}" destId="{5F8B4B64-A2D0-1B4F-9B99-3220B8D501F2}" srcOrd="2" destOrd="0" presId="urn:microsoft.com/office/officeart/2005/8/layout/StepDownProcess"/>
    <dgm:cxn modelId="{6CB86837-3F57-CD4C-8BFB-155857AFEC49}" type="presParOf" srcId="{5F8B4B64-A2D0-1B4F-9B99-3220B8D501F2}" destId="{D393E758-C160-9843-BC68-FA13E99F422C}" srcOrd="0" destOrd="0" presId="urn:microsoft.com/office/officeart/2005/8/layout/StepDownProcess"/>
    <dgm:cxn modelId="{8802ED94-9367-7343-A146-7CE0B26B38B0}" type="presParOf" srcId="{5F8B4B64-A2D0-1B4F-9B99-3220B8D501F2}" destId="{E82DE4CD-4210-044A-ACCC-220B44BCF14F}" srcOrd="1" destOrd="0" presId="urn:microsoft.com/office/officeart/2005/8/layout/StepDownProcess"/>
    <dgm:cxn modelId="{85A8ED75-54B7-A24F-95EE-18FF1FE85A56}" type="presParOf" srcId="{5F8B4B64-A2D0-1B4F-9B99-3220B8D501F2}" destId="{41897884-0FD7-3242-88F2-A5B2CA45D86F}" srcOrd="2" destOrd="0" presId="urn:microsoft.com/office/officeart/2005/8/layout/StepDownProcess"/>
    <dgm:cxn modelId="{463BD984-3D08-D84D-B6E0-0B74066D63BF}" type="presParOf" srcId="{DB14FE87-E0F7-7244-B0DB-84343A15E2D3}" destId="{A7A8BD9C-6FAC-3042-993E-D7A48CB1D8C0}" srcOrd="3" destOrd="0" presId="urn:microsoft.com/office/officeart/2005/8/layout/StepDownProcess"/>
    <dgm:cxn modelId="{9EB30EDD-5B24-4543-89A5-F0792EB576DB}" type="presParOf" srcId="{DB14FE87-E0F7-7244-B0DB-84343A15E2D3}" destId="{4B0E0CD2-D249-4042-AF8D-4C388AB4D2FB}" srcOrd="4" destOrd="0" presId="urn:microsoft.com/office/officeart/2005/8/layout/StepDownProcess"/>
    <dgm:cxn modelId="{1381D23B-6DC4-544B-8C06-4F46FD57E365}" type="presParOf" srcId="{4B0E0CD2-D249-4042-AF8D-4C388AB4D2FB}" destId="{7620A64A-60CB-BD42-9A75-70FF1B9AD5CC}" srcOrd="0" destOrd="0" presId="urn:microsoft.com/office/officeart/2005/8/layout/StepDownProcess"/>
    <dgm:cxn modelId="{3439FA8C-2327-C043-854E-FD11F02099D2}" type="presParOf" srcId="{4B0E0CD2-D249-4042-AF8D-4C388AB4D2FB}" destId="{48FEEEF9-DE68-4C44-A41C-9A14F53298B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E15FA7-E34B-014C-85BD-0E095C6082DD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9FA2A5-E734-184D-87F1-298B4972272A}">
      <dgm:prSet phldrT="[Testo]"/>
      <dgm:spPr/>
      <dgm:t>
        <a:bodyPr/>
        <a:lstStyle/>
        <a:p>
          <a:pPr>
            <a:buNone/>
          </a:pPr>
          <a:r>
            <a:rPr lang="it-IT" dirty="0"/>
            <a:t>1. Comportamenti</a:t>
          </a:r>
        </a:p>
        <a:p>
          <a:pPr>
            <a:buNone/>
          </a:pPr>
          <a:r>
            <a:rPr lang="it-IT" dirty="0"/>
            <a:t>di interruzione</a:t>
          </a:r>
        </a:p>
      </dgm:t>
    </dgm:pt>
    <dgm:pt modelId="{92434DFA-CB7E-E449-BCDF-AE7F49A10A41}" type="parTrans" cxnId="{0C500AF9-59CD-4B43-91A4-D17FA93B3758}">
      <dgm:prSet/>
      <dgm:spPr/>
      <dgm:t>
        <a:bodyPr/>
        <a:lstStyle/>
        <a:p>
          <a:endParaRPr lang="it-IT"/>
        </a:p>
      </dgm:t>
    </dgm:pt>
    <dgm:pt modelId="{8DE306B1-56C6-1347-988A-0D445024C0ED}" type="sibTrans" cxnId="{0C500AF9-59CD-4B43-91A4-D17FA93B3758}">
      <dgm:prSet/>
      <dgm:spPr/>
      <dgm:t>
        <a:bodyPr/>
        <a:lstStyle/>
        <a:p>
          <a:endParaRPr lang="it-IT"/>
        </a:p>
      </dgm:t>
    </dgm:pt>
    <dgm:pt modelId="{2BAEAC0D-8E44-594B-854E-1FDABB3C1BD2}">
      <dgm:prSet phldrT="[Testo]"/>
      <dgm:spPr/>
      <dgm:t>
        <a:bodyPr/>
        <a:lstStyle/>
        <a:p>
          <a:pPr>
            <a:buNone/>
          </a:pPr>
          <a:r>
            <a:rPr lang="it-IT" dirty="0"/>
            <a:t>2. Centralità che i ruoli lavorativo e ricoperti nella vita privata hanno per l’identità individuale</a:t>
          </a:r>
        </a:p>
      </dgm:t>
    </dgm:pt>
    <dgm:pt modelId="{E427DBCD-2094-9F45-AF16-1A41FDF2BEAC}" type="parTrans" cxnId="{49C44D04-4A3C-FA40-ABF6-797F63A0835D}">
      <dgm:prSet/>
      <dgm:spPr/>
      <dgm:t>
        <a:bodyPr/>
        <a:lstStyle/>
        <a:p>
          <a:endParaRPr lang="it-IT"/>
        </a:p>
      </dgm:t>
    </dgm:pt>
    <dgm:pt modelId="{50C13545-4F53-B146-9475-11312443683E}" type="sibTrans" cxnId="{49C44D04-4A3C-FA40-ABF6-797F63A0835D}">
      <dgm:prSet/>
      <dgm:spPr/>
      <dgm:t>
        <a:bodyPr/>
        <a:lstStyle/>
        <a:p>
          <a:endParaRPr lang="it-IT"/>
        </a:p>
      </dgm:t>
    </dgm:pt>
    <dgm:pt modelId="{5EDA253B-67D7-604B-A21A-2F4A53B5CCE6}">
      <dgm:prSet phldrT="[Testo]"/>
      <dgm:spPr/>
      <dgm:t>
        <a:bodyPr/>
        <a:lstStyle/>
        <a:p>
          <a:pPr>
            <a:buNone/>
          </a:pPr>
          <a:r>
            <a:rPr lang="it-IT" dirty="0"/>
            <a:t>3. Percezione di controllo che le persone hanno sui propri confini</a:t>
          </a:r>
        </a:p>
      </dgm:t>
    </dgm:pt>
    <dgm:pt modelId="{B1DA9145-A214-7E46-85A6-3730A05C0720}" type="parTrans" cxnId="{421C2A2C-E042-C641-99B6-8ACD8E21FB11}">
      <dgm:prSet/>
      <dgm:spPr/>
      <dgm:t>
        <a:bodyPr/>
        <a:lstStyle/>
        <a:p>
          <a:endParaRPr lang="it-IT"/>
        </a:p>
      </dgm:t>
    </dgm:pt>
    <dgm:pt modelId="{33A57D69-EC49-304F-9996-4121E0E9098C}" type="sibTrans" cxnId="{421C2A2C-E042-C641-99B6-8ACD8E21FB11}">
      <dgm:prSet/>
      <dgm:spPr/>
      <dgm:t>
        <a:bodyPr/>
        <a:lstStyle/>
        <a:p>
          <a:endParaRPr lang="it-IT"/>
        </a:p>
      </dgm:t>
    </dgm:pt>
    <dgm:pt modelId="{75D72767-BC1C-FA49-87BF-CFAC63796553}" type="pres">
      <dgm:prSet presAssocID="{CDE15FA7-E34B-014C-85BD-0E095C6082DD}" presName="diagram" presStyleCnt="0">
        <dgm:presLayoutVars>
          <dgm:dir/>
          <dgm:resizeHandles val="exact"/>
        </dgm:presLayoutVars>
      </dgm:prSet>
      <dgm:spPr/>
    </dgm:pt>
    <dgm:pt modelId="{D24F18D8-4ECB-BE4E-8CA5-93D04050537C}" type="pres">
      <dgm:prSet presAssocID="{F09FA2A5-E734-184D-87F1-298B4972272A}" presName="node" presStyleLbl="node1" presStyleIdx="0" presStyleCnt="3">
        <dgm:presLayoutVars>
          <dgm:bulletEnabled val="1"/>
        </dgm:presLayoutVars>
      </dgm:prSet>
      <dgm:spPr/>
    </dgm:pt>
    <dgm:pt modelId="{1ADAF416-BE66-1740-9ED7-6541FE015060}" type="pres">
      <dgm:prSet presAssocID="{8DE306B1-56C6-1347-988A-0D445024C0ED}" presName="sibTrans" presStyleCnt="0"/>
      <dgm:spPr/>
    </dgm:pt>
    <dgm:pt modelId="{E212FB16-FD90-BF43-801C-34ED800EFFC6}" type="pres">
      <dgm:prSet presAssocID="{2BAEAC0D-8E44-594B-854E-1FDABB3C1BD2}" presName="node" presStyleLbl="node1" presStyleIdx="1" presStyleCnt="3">
        <dgm:presLayoutVars>
          <dgm:bulletEnabled val="1"/>
        </dgm:presLayoutVars>
      </dgm:prSet>
      <dgm:spPr/>
    </dgm:pt>
    <dgm:pt modelId="{2918F999-E408-0742-963B-A99B7084D586}" type="pres">
      <dgm:prSet presAssocID="{50C13545-4F53-B146-9475-11312443683E}" presName="sibTrans" presStyleCnt="0"/>
      <dgm:spPr/>
    </dgm:pt>
    <dgm:pt modelId="{97C23E32-6D60-4348-9EFF-23F3D1CD20CB}" type="pres">
      <dgm:prSet presAssocID="{5EDA253B-67D7-604B-A21A-2F4A53B5CCE6}" presName="node" presStyleLbl="node1" presStyleIdx="2" presStyleCnt="3">
        <dgm:presLayoutVars>
          <dgm:bulletEnabled val="1"/>
        </dgm:presLayoutVars>
      </dgm:prSet>
      <dgm:spPr/>
    </dgm:pt>
  </dgm:ptLst>
  <dgm:cxnLst>
    <dgm:cxn modelId="{49C44D04-4A3C-FA40-ABF6-797F63A0835D}" srcId="{CDE15FA7-E34B-014C-85BD-0E095C6082DD}" destId="{2BAEAC0D-8E44-594B-854E-1FDABB3C1BD2}" srcOrd="1" destOrd="0" parTransId="{E427DBCD-2094-9F45-AF16-1A41FDF2BEAC}" sibTransId="{50C13545-4F53-B146-9475-11312443683E}"/>
    <dgm:cxn modelId="{0445D804-3A3D-EB42-A785-1138FCD54B89}" type="presOf" srcId="{F09FA2A5-E734-184D-87F1-298B4972272A}" destId="{D24F18D8-4ECB-BE4E-8CA5-93D04050537C}" srcOrd="0" destOrd="0" presId="urn:microsoft.com/office/officeart/2005/8/layout/default"/>
    <dgm:cxn modelId="{421C2A2C-E042-C641-99B6-8ACD8E21FB11}" srcId="{CDE15FA7-E34B-014C-85BD-0E095C6082DD}" destId="{5EDA253B-67D7-604B-A21A-2F4A53B5CCE6}" srcOrd="2" destOrd="0" parTransId="{B1DA9145-A214-7E46-85A6-3730A05C0720}" sibTransId="{33A57D69-EC49-304F-9996-4121E0E9098C}"/>
    <dgm:cxn modelId="{9E09E43A-223C-9D40-A582-9D0F3882E668}" type="presOf" srcId="{5EDA253B-67D7-604B-A21A-2F4A53B5CCE6}" destId="{97C23E32-6D60-4348-9EFF-23F3D1CD20CB}" srcOrd="0" destOrd="0" presId="urn:microsoft.com/office/officeart/2005/8/layout/default"/>
    <dgm:cxn modelId="{000975AE-B564-5240-BDBE-CBF3938CEF30}" type="presOf" srcId="{CDE15FA7-E34B-014C-85BD-0E095C6082DD}" destId="{75D72767-BC1C-FA49-87BF-CFAC63796553}" srcOrd="0" destOrd="0" presId="urn:microsoft.com/office/officeart/2005/8/layout/default"/>
    <dgm:cxn modelId="{684CD5D1-D9CB-3C4D-BCBC-18D9C6C6B0FF}" type="presOf" srcId="{2BAEAC0D-8E44-594B-854E-1FDABB3C1BD2}" destId="{E212FB16-FD90-BF43-801C-34ED800EFFC6}" srcOrd="0" destOrd="0" presId="urn:microsoft.com/office/officeart/2005/8/layout/default"/>
    <dgm:cxn modelId="{0C500AF9-59CD-4B43-91A4-D17FA93B3758}" srcId="{CDE15FA7-E34B-014C-85BD-0E095C6082DD}" destId="{F09FA2A5-E734-184D-87F1-298B4972272A}" srcOrd="0" destOrd="0" parTransId="{92434DFA-CB7E-E449-BCDF-AE7F49A10A41}" sibTransId="{8DE306B1-56C6-1347-988A-0D445024C0ED}"/>
    <dgm:cxn modelId="{40E11AA0-7254-BA44-A4FE-BE8AF73368CC}" type="presParOf" srcId="{75D72767-BC1C-FA49-87BF-CFAC63796553}" destId="{D24F18D8-4ECB-BE4E-8CA5-93D04050537C}" srcOrd="0" destOrd="0" presId="urn:microsoft.com/office/officeart/2005/8/layout/default"/>
    <dgm:cxn modelId="{BE113016-677B-EB4E-97E8-48579A26DF5C}" type="presParOf" srcId="{75D72767-BC1C-FA49-87BF-CFAC63796553}" destId="{1ADAF416-BE66-1740-9ED7-6541FE015060}" srcOrd="1" destOrd="0" presId="urn:microsoft.com/office/officeart/2005/8/layout/default"/>
    <dgm:cxn modelId="{5386D4F0-71EC-244E-A282-0432E80C894D}" type="presParOf" srcId="{75D72767-BC1C-FA49-87BF-CFAC63796553}" destId="{E212FB16-FD90-BF43-801C-34ED800EFFC6}" srcOrd="2" destOrd="0" presId="urn:microsoft.com/office/officeart/2005/8/layout/default"/>
    <dgm:cxn modelId="{90C08D32-307E-2148-B3F1-C13472E93207}" type="presParOf" srcId="{75D72767-BC1C-FA49-87BF-CFAC63796553}" destId="{2918F999-E408-0742-963B-A99B7084D586}" srcOrd="3" destOrd="0" presId="urn:microsoft.com/office/officeart/2005/8/layout/default"/>
    <dgm:cxn modelId="{C44912D1-7177-B447-AFAE-86D548BF9984}" type="presParOf" srcId="{75D72767-BC1C-FA49-87BF-CFAC63796553}" destId="{97C23E32-6D60-4348-9EFF-23F3D1CD20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E15FA7-E34B-014C-85BD-0E095C6082DD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9FA2A5-E734-184D-87F1-298B4972272A}">
      <dgm:prSet phldrT="[Testo]"/>
      <dgm:spPr/>
      <dgm:t>
        <a:bodyPr/>
        <a:lstStyle/>
        <a:p>
          <a:pPr>
            <a:buNone/>
          </a:pPr>
          <a:r>
            <a:rPr lang="it-IT" b="1" dirty="0"/>
            <a:t>Simmetrico</a:t>
          </a:r>
        </a:p>
        <a:p>
          <a:pPr>
            <a:buNone/>
          </a:pPr>
          <a:r>
            <a:rPr lang="it-IT" dirty="0"/>
            <a:t>(in entrambe le direzioni)</a:t>
          </a:r>
        </a:p>
      </dgm:t>
    </dgm:pt>
    <dgm:pt modelId="{92434DFA-CB7E-E449-BCDF-AE7F49A10A41}" type="parTrans" cxnId="{0C500AF9-59CD-4B43-91A4-D17FA93B3758}">
      <dgm:prSet/>
      <dgm:spPr/>
      <dgm:t>
        <a:bodyPr/>
        <a:lstStyle/>
        <a:p>
          <a:endParaRPr lang="it-IT"/>
        </a:p>
      </dgm:t>
    </dgm:pt>
    <dgm:pt modelId="{8DE306B1-56C6-1347-988A-0D445024C0ED}" type="sibTrans" cxnId="{0C500AF9-59CD-4B43-91A4-D17FA93B3758}">
      <dgm:prSet/>
      <dgm:spPr/>
      <dgm:t>
        <a:bodyPr/>
        <a:lstStyle/>
        <a:p>
          <a:endParaRPr lang="it-IT"/>
        </a:p>
      </dgm:t>
    </dgm:pt>
    <dgm:pt modelId="{2BAEAC0D-8E44-594B-854E-1FDABB3C1BD2}">
      <dgm:prSet phldrT="[Testo]"/>
      <dgm:spPr/>
      <dgm:t>
        <a:bodyPr/>
        <a:lstStyle/>
        <a:p>
          <a:pPr>
            <a:buNone/>
          </a:pPr>
          <a:r>
            <a:rPr lang="it-IT" b="1" dirty="0"/>
            <a:t>Asimmetrico</a:t>
          </a:r>
        </a:p>
        <a:p>
          <a:pPr>
            <a:buNone/>
          </a:pPr>
          <a:r>
            <a:rPr lang="it-IT" dirty="0"/>
            <a:t>(prevalentemente in una direzione piuttosto che in un’altra</a:t>
          </a:r>
        </a:p>
      </dgm:t>
    </dgm:pt>
    <dgm:pt modelId="{E427DBCD-2094-9F45-AF16-1A41FDF2BEAC}" type="parTrans" cxnId="{49C44D04-4A3C-FA40-ABF6-797F63A0835D}">
      <dgm:prSet/>
      <dgm:spPr/>
      <dgm:t>
        <a:bodyPr/>
        <a:lstStyle/>
        <a:p>
          <a:endParaRPr lang="it-IT"/>
        </a:p>
      </dgm:t>
    </dgm:pt>
    <dgm:pt modelId="{50C13545-4F53-B146-9475-11312443683E}" type="sibTrans" cxnId="{49C44D04-4A3C-FA40-ABF6-797F63A0835D}">
      <dgm:prSet/>
      <dgm:spPr/>
      <dgm:t>
        <a:bodyPr/>
        <a:lstStyle/>
        <a:p>
          <a:endParaRPr lang="it-IT"/>
        </a:p>
      </dgm:t>
    </dgm:pt>
    <dgm:pt modelId="{75D72767-BC1C-FA49-87BF-CFAC63796553}" type="pres">
      <dgm:prSet presAssocID="{CDE15FA7-E34B-014C-85BD-0E095C6082DD}" presName="diagram" presStyleCnt="0">
        <dgm:presLayoutVars>
          <dgm:dir/>
          <dgm:resizeHandles val="exact"/>
        </dgm:presLayoutVars>
      </dgm:prSet>
      <dgm:spPr/>
    </dgm:pt>
    <dgm:pt modelId="{D24F18D8-4ECB-BE4E-8CA5-93D04050537C}" type="pres">
      <dgm:prSet presAssocID="{F09FA2A5-E734-184D-87F1-298B4972272A}" presName="node" presStyleLbl="node1" presStyleIdx="0" presStyleCnt="2">
        <dgm:presLayoutVars>
          <dgm:bulletEnabled val="1"/>
        </dgm:presLayoutVars>
      </dgm:prSet>
      <dgm:spPr/>
    </dgm:pt>
    <dgm:pt modelId="{1ADAF416-BE66-1740-9ED7-6541FE015060}" type="pres">
      <dgm:prSet presAssocID="{8DE306B1-56C6-1347-988A-0D445024C0ED}" presName="sibTrans" presStyleCnt="0"/>
      <dgm:spPr/>
    </dgm:pt>
    <dgm:pt modelId="{E212FB16-FD90-BF43-801C-34ED800EFFC6}" type="pres">
      <dgm:prSet presAssocID="{2BAEAC0D-8E44-594B-854E-1FDABB3C1BD2}" presName="node" presStyleLbl="node1" presStyleIdx="1" presStyleCnt="2">
        <dgm:presLayoutVars>
          <dgm:bulletEnabled val="1"/>
        </dgm:presLayoutVars>
      </dgm:prSet>
      <dgm:spPr/>
    </dgm:pt>
  </dgm:ptLst>
  <dgm:cxnLst>
    <dgm:cxn modelId="{49C44D04-4A3C-FA40-ABF6-797F63A0835D}" srcId="{CDE15FA7-E34B-014C-85BD-0E095C6082DD}" destId="{2BAEAC0D-8E44-594B-854E-1FDABB3C1BD2}" srcOrd="1" destOrd="0" parTransId="{E427DBCD-2094-9F45-AF16-1A41FDF2BEAC}" sibTransId="{50C13545-4F53-B146-9475-11312443683E}"/>
    <dgm:cxn modelId="{0445D804-3A3D-EB42-A785-1138FCD54B89}" type="presOf" srcId="{F09FA2A5-E734-184D-87F1-298B4972272A}" destId="{D24F18D8-4ECB-BE4E-8CA5-93D04050537C}" srcOrd="0" destOrd="0" presId="urn:microsoft.com/office/officeart/2005/8/layout/default"/>
    <dgm:cxn modelId="{000975AE-B564-5240-BDBE-CBF3938CEF30}" type="presOf" srcId="{CDE15FA7-E34B-014C-85BD-0E095C6082DD}" destId="{75D72767-BC1C-FA49-87BF-CFAC63796553}" srcOrd="0" destOrd="0" presId="urn:microsoft.com/office/officeart/2005/8/layout/default"/>
    <dgm:cxn modelId="{684CD5D1-D9CB-3C4D-BCBC-18D9C6C6B0FF}" type="presOf" srcId="{2BAEAC0D-8E44-594B-854E-1FDABB3C1BD2}" destId="{E212FB16-FD90-BF43-801C-34ED800EFFC6}" srcOrd="0" destOrd="0" presId="urn:microsoft.com/office/officeart/2005/8/layout/default"/>
    <dgm:cxn modelId="{0C500AF9-59CD-4B43-91A4-D17FA93B3758}" srcId="{CDE15FA7-E34B-014C-85BD-0E095C6082DD}" destId="{F09FA2A5-E734-184D-87F1-298B4972272A}" srcOrd="0" destOrd="0" parTransId="{92434DFA-CB7E-E449-BCDF-AE7F49A10A41}" sibTransId="{8DE306B1-56C6-1347-988A-0D445024C0ED}"/>
    <dgm:cxn modelId="{40E11AA0-7254-BA44-A4FE-BE8AF73368CC}" type="presParOf" srcId="{75D72767-BC1C-FA49-87BF-CFAC63796553}" destId="{D24F18D8-4ECB-BE4E-8CA5-93D04050537C}" srcOrd="0" destOrd="0" presId="urn:microsoft.com/office/officeart/2005/8/layout/default"/>
    <dgm:cxn modelId="{BE113016-677B-EB4E-97E8-48579A26DF5C}" type="presParOf" srcId="{75D72767-BC1C-FA49-87BF-CFAC63796553}" destId="{1ADAF416-BE66-1740-9ED7-6541FE015060}" srcOrd="1" destOrd="0" presId="urn:microsoft.com/office/officeart/2005/8/layout/default"/>
    <dgm:cxn modelId="{5386D4F0-71EC-244E-A282-0432E80C894D}" type="presParOf" srcId="{75D72767-BC1C-FA49-87BF-CFAC63796553}" destId="{E212FB16-FD90-BF43-801C-34ED800EFF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6BE9EE-26AB-8443-B611-9C603967AF53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2D22FC1-811C-BF41-8EFB-603FB81CC936}">
      <dgm:prSet phldrT="[Testo]"/>
      <dgm:spPr/>
      <dgm:t>
        <a:bodyPr/>
        <a:lstStyle/>
        <a:p>
          <a:pPr>
            <a:buNone/>
          </a:pPr>
          <a:r>
            <a:rPr lang="it-IT" b="1" dirty="0"/>
            <a:t>Interruzioni esterne</a:t>
          </a:r>
        </a:p>
      </dgm:t>
    </dgm:pt>
    <dgm:pt modelId="{C14223B1-6935-1044-B851-862CE3607904}" type="parTrans" cxnId="{4AB12971-0364-1A46-BD91-A4DDFBEECFE6}">
      <dgm:prSet/>
      <dgm:spPr/>
      <dgm:t>
        <a:bodyPr/>
        <a:lstStyle/>
        <a:p>
          <a:endParaRPr lang="it-IT"/>
        </a:p>
      </dgm:t>
    </dgm:pt>
    <dgm:pt modelId="{BE027C01-CBDA-3443-B3D6-4E4E71366064}" type="sibTrans" cxnId="{4AB12971-0364-1A46-BD91-A4DDFBEECFE6}">
      <dgm:prSet/>
      <dgm:spPr/>
      <dgm:t>
        <a:bodyPr/>
        <a:lstStyle/>
        <a:p>
          <a:endParaRPr lang="it-IT"/>
        </a:p>
      </dgm:t>
    </dgm:pt>
    <dgm:pt modelId="{8002F42C-45E0-1E4F-9D0A-977D216BDF5B}">
      <dgm:prSet phldrT="[Testo]"/>
      <dgm:spPr/>
      <dgm:t>
        <a:bodyPr/>
        <a:lstStyle/>
        <a:p>
          <a:pPr>
            <a:buNone/>
          </a:pPr>
          <a:r>
            <a:rPr lang="it-IT" b="1" dirty="0"/>
            <a:t>Interruzioni interne</a:t>
          </a:r>
        </a:p>
      </dgm:t>
    </dgm:pt>
    <dgm:pt modelId="{A708B15E-9CA6-3F4A-B84C-E92991433195}" type="parTrans" cxnId="{CE574FC2-68E8-4A41-8BDC-DBBE0926CE93}">
      <dgm:prSet/>
      <dgm:spPr/>
      <dgm:t>
        <a:bodyPr/>
        <a:lstStyle/>
        <a:p>
          <a:endParaRPr lang="it-IT"/>
        </a:p>
      </dgm:t>
    </dgm:pt>
    <dgm:pt modelId="{378F08EC-121D-0245-8A52-8970FA4B038D}" type="sibTrans" cxnId="{CE574FC2-68E8-4A41-8BDC-DBBE0926CE93}">
      <dgm:prSet/>
      <dgm:spPr/>
      <dgm:t>
        <a:bodyPr/>
        <a:lstStyle/>
        <a:p>
          <a:endParaRPr lang="it-IT"/>
        </a:p>
      </dgm:t>
    </dgm:pt>
    <dgm:pt modelId="{E0E07C6B-1CA1-D948-90EC-A0620F5B17B2}">
      <dgm:prSet/>
      <dgm:spPr/>
      <dgm:t>
        <a:bodyPr/>
        <a:lstStyle/>
        <a:p>
          <a:pPr>
            <a:buFont typeface="Wingdings" pitchFamily="2" charset="2"/>
            <a:buChar char="v"/>
          </a:pPr>
          <a:r>
            <a:rPr lang="it-IT" dirty="0"/>
            <a:t>Le </a:t>
          </a:r>
          <a:r>
            <a:rPr lang="it-IT" b="1" dirty="0"/>
            <a:t>intrusioni</a:t>
          </a:r>
          <a:r>
            <a:rPr lang="it-IT" dirty="0"/>
            <a:t> </a:t>
          </a:r>
          <a:r>
            <a:rPr lang="it-IT" dirty="0">
              <a:sym typeface="Wingdings" pitchFamily="2" charset="2"/>
            </a:rPr>
            <a:t></a:t>
          </a:r>
          <a:r>
            <a:rPr lang="it-IT" dirty="0"/>
            <a:t>  ad esempio, e-mail urgenti o videoconferenze non programmate richieste dai responsabili</a:t>
          </a:r>
        </a:p>
      </dgm:t>
    </dgm:pt>
    <dgm:pt modelId="{3C12D2E4-E313-7F49-A3CE-B8C2F8BBCAEF}" type="parTrans" cxnId="{4E58E7CD-E364-3545-B8D2-A41E1A82BB96}">
      <dgm:prSet/>
      <dgm:spPr/>
      <dgm:t>
        <a:bodyPr/>
        <a:lstStyle/>
        <a:p>
          <a:endParaRPr lang="it-IT"/>
        </a:p>
      </dgm:t>
    </dgm:pt>
    <dgm:pt modelId="{53F71CD2-F302-CB40-82B9-189B34ADA812}" type="sibTrans" cxnId="{4E58E7CD-E364-3545-B8D2-A41E1A82BB96}">
      <dgm:prSet/>
      <dgm:spPr/>
      <dgm:t>
        <a:bodyPr/>
        <a:lstStyle/>
        <a:p>
          <a:endParaRPr lang="it-IT"/>
        </a:p>
      </dgm:t>
    </dgm:pt>
    <dgm:pt modelId="{ED95B296-97AA-CC4B-96E7-3704D76CE35C}">
      <dgm:prSet/>
      <dgm:spPr/>
      <dgm:t>
        <a:bodyPr/>
        <a:lstStyle/>
        <a:p>
          <a:pPr>
            <a:buFont typeface="Wingdings" pitchFamily="2" charset="2"/>
            <a:buChar char="v"/>
          </a:pPr>
          <a:r>
            <a:rPr lang="it-IT" b="1" dirty="0"/>
            <a:t>Momenti di pausa </a:t>
          </a:r>
          <a:r>
            <a:rPr lang="it-IT" dirty="0">
              <a:sym typeface="Wingdings" pitchFamily="2" charset="2"/>
            </a:rPr>
            <a:t> </a:t>
          </a:r>
          <a:r>
            <a:rPr lang="it-IT" dirty="0"/>
            <a:t>pranzo, prendersi un caffè o un attimo di dolce far niente</a:t>
          </a:r>
        </a:p>
      </dgm:t>
    </dgm:pt>
    <dgm:pt modelId="{CAC2EB59-285E-0343-8C90-DDDF7DD8F9E7}" type="parTrans" cxnId="{C850E2D9-254C-B047-85A0-B997FC7561A4}">
      <dgm:prSet/>
      <dgm:spPr/>
      <dgm:t>
        <a:bodyPr/>
        <a:lstStyle/>
        <a:p>
          <a:endParaRPr lang="it-IT"/>
        </a:p>
      </dgm:t>
    </dgm:pt>
    <dgm:pt modelId="{A2D511C4-8493-FD4C-BD1E-7CC562110517}" type="sibTrans" cxnId="{C850E2D9-254C-B047-85A0-B997FC7561A4}">
      <dgm:prSet/>
      <dgm:spPr/>
      <dgm:t>
        <a:bodyPr/>
        <a:lstStyle/>
        <a:p>
          <a:endParaRPr lang="it-IT"/>
        </a:p>
      </dgm:t>
    </dgm:pt>
    <dgm:pt modelId="{1A5EF235-3EC5-D441-9500-DF3D01A76AEF}">
      <dgm:prSet/>
      <dgm:spPr/>
      <dgm:t>
        <a:bodyPr/>
        <a:lstStyle/>
        <a:p>
          <a:pPr>
            <a:buFont typeface="Wingdings" pitchFamily="2" charset="2"/>
            <a:buChar char="v"/>
          </a:pPr>
          <a:r>
            <a:rPr lang="it-IT" dirty="0"/>
            <a:t>Le </a:t>
          </a:r>
          <a:r>
            <a:rPr lang="it-IT" b="1" dirty="0"/>
            <a:t>distrazioni</a:t>
          </a:r>
          <a:r>
            <a:rPr lang="it-IT" dirty="0"/>
            <a:t> </a:t>
          </a:r>
          <a:r>
            <a:rPr lang="it-IT" dirty="0">
              <a:sym typeface="Wingdings" pitchFamily="2" charset="2"/>
            </a:rPr>
            <a:t> </a:t>
          </a:r>
          <a:r>
            <a:rPr lang="it-IT" dirty="0"/>
            <a:t>stimoli ambientali che possono attirare e rubare l’attenzione della persona</a:t>
          </a:r>
        </a:p>
      </dgm:t>
    </dgm:pt>
    <dgm:pt modelId="{B6EBD453-0CA0-0245-954B-222280011A41}" type="parTrans" cxnId="{6DE9311E-1D33-D040-A4FB-5B4293DE710D}">
      <dgm:prSet/>
      <dgm:spPr/>
      <dgm:t>
        <a:bodyPr/>
        <a:lstStyle/>
        <a:p>
          <a:endParaRPr lang="it-IT"/>
        </a:p>
      </dgm:t>
    </dgm:pt>
    <dgm:pt modelId="{498C727B-7E37-5947-B053-7BAD915F7BEA}" type="sibTrans" cxnId="{6DE9311E-1D33-D040-A4FB-5B4293DE710D}">
      <dgm:prSet/>
      <dgm:spPr/>
      <dgm:t>
        <a:bodyPr/>
        <a:lstStyle/>
        <a:p>
          <a:endParaRPr lang="it-IT"/>
        </a:p>
      </dgm:t>
    </dgm:pt>
    <dgm:pt modelId="{7D88F70E-8E73-464E-B863-ABACA1106724}">
      <dgm:prSet/>
      <dgm:spPr/>
      <dgm:t>
        <a:bodyPr/>
        <a:lstStyle/>
        <a:p>
          <a:pPr>
            <a:buFont typeface="Wingdings" pitchFamily="2" charset="2"/>
            <a:buChar char="v"/>
          </a:pPr>
          <a:r>
            <a:rPr lang="it-IT" b="1" dirty="0"/>
            <a:t>Discrepanze</a:t>
          </a:r>
          <a:r>
            <a:rPr lang="it-IT" dirty="0"/>
            <a:t> </a:t>
          </a:r>
          <a:r>
            <a:rPr lang="it-IT" dirty="0">
              <a:sym typeface="Wingdings" pitchFamily="2" charset="2"/>
            </a:rPr>
            <a:t></a:t>
          </a:r>
          <a:r>
            <a:rPr lang="it-IT" dirty="0"/>
            <a:t> quando la mente inizia a divagare o a impegnarsi in processi di procrastinazione che allontanano la persona dall’avanzare verso la realizzazione di un obiettivo</a:t>
          </a:r>
        </a:p>
      </dgm:t>
    </dgm:pt>
    <dgm:pt modelId="{2C054AC7-F6EA-5246-A544-F4810CA8B5DE}" type="parTrans" cxnId="{7B92FF22-1165-9B4C-9E44-8FCC8CFBA061}">
      <dgm:prSet/>
      <dgm:spPr/>
      <dgm:t>
        <a:bodyPr/>
        <a:lstStyle/>
        <a:p>
          <a:endParaRPr lang="it-IT"/>
        </a:p>
      </dgm:t>
    </dgm:pt>
    <dgm:pt modelId="{B0EEF42F-2C11-3644-8A19-7D8F697E088E}" type="sibTrans" cxnId="{7B92FF22-1165-9B4C-9E44-8FCC8CFBA061}">
      <dgm:prSet/>
      <dgm:spPr/>
      <dgm:t>
        <a:bodyPr/>
        <a:lstStyle/>
        <a:p>
          <a:endParaRPr lang="it-IT"/>
        </a:p>
      </dgm:t>
    </dgm:pt>
    <dgm:pt modelId="{F54FB871-39FF-D743-8782-F4FDBF6587CA}" type="pres">
      <dgm:prSet presAssocID="{CD6BE9EE-26AB-8443-B611-9C603967AF53}" presName="linear" presStyleCnt="0">
        <dgm:presLayoutVars>
          <dgm:dir/>
          <dgm:animLvl val="lvl"/>
          <dgm:resizeHandles val="exact"/>
        </dgm:presLayoutVars>
      </dgm:prSet>
      <dgm:spPr/>
    </dgm:pt>
    <dgm:pt modelId="{3F4BB42E-A097-064F-A50D-1A698EA96CD0}" type="pres">
      <dgm:prSet presAssocID="{D2D22FC1-811C-BF41-8EFB-603FB81CC936}" presName="parentLin" presStyleCnt="0"/>
      <dgm:spPr/>
    </dgm:pt>
    <dgm:pt modelId="{FFACDA2F-196E-8F4E-BEC2-593C43D8886D}" type="pres">
      <dgm:prSet presAssocID="{D2D22FC1-811C-BF41-8EFB-603FB81CC936}" presName="parentLeftMargin" presStyleLbl="node1" presStyleIdx="0" presStyleCnt="2"/>
      <dgm:spPr/>
    </dgm:pt>
    <dgm:pt modelId="{CA455194-B572-1242-B47A-778538E28789}" type="pres">
      <dgm:prSet presAssocID="{D2D22FC1-811C-BF41-8EFB-603FB81CC9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8575D7-7626-4A40-A376-737EF3BD51BD}" type="pres">
      <dgm:prSet presAssocID="{D2D22FC1-811C-BF41-8EFB-603FB81CC936}" presName="negativeSpace" presStyleCnt="0"/>
      <dgm:spPr/>
    </dgm:pt>
    <dgm:pt modelId="{EB646F97-6619-2A43-A804-DC883E3183D6}" type="pres">
      <dgm:prSet presAssocID="{D2D22FC1-811C-BF41-8EFB-603FB81CC936}" presName="childText" presStyleLbl="conFgAcc1" presStyleIdx="0" presStyleCnt="2">
        <dgm:presLayoutVars>
          <dgm:bulletEnabled val="1"/>
        </dgm:presLayoutVars>
      </dgm:prSet>
      <dgm:spPr/>
    </dgm:pt>
    <dgm:pt modelId="{65EDAEEF-378B-5446-A232-6CABA0721452}" type="pres">
      <dgm:prSet presAssocID="{BE027C01-CBDA-3443-B3D6-4E4E71366064}" presName="spaceBetweenRectangles" presStyleCnt="0"/>
      <dgm:spPr/>
    </dgm:pt>
    <dgm:pt modelId="{212ED88C-D0E6-244F-A5D1-1B6342B73414}" type="pres">
      <dgm:prSet presAssocID="{8002F42C-45E0-1E4F-9D0A-977D216BDF5B}" presName="parentLin" presStyleCnt="0"/>
      <dgm:spPr/>
    </dgm:pt>
    <dgm:pt modelId="{2E502E81-F8D5-C045-B3A2-9A7A94CD26F2}" type="pres">
      <dgm:prSet presAssocID="{8002F42C-45E0-1E4F-9D0A-977D216BDF5B}" presName="parentLeftMargin" presStyleLbl="node1" presStyleIdx="0" presStyleCnt="2"/>
      <dgm:spPr/>
    </dgm:pt>
    <dgm:pt modelId="{2643E90B-9380-1C45-86D7-6E3972D471DB}" type="pres">
      <dgm:prSet presAssocID="{8002F42C-45E0-1E4F-9D0A-977D216BDF5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B434F5B-4C7A-994F-9EDB-EB1023FC3FAD}" type="pres">
      <dgm:prSet presAssocID="{8002F42C-45E0-1E4F-9D0A-977D216BDF5B}" presName="negativeSpace" presStyleCnt="0"/>
      <dgm:spPr/>
    </dgm:pt>
    <dgm:pt modelId="{C54EFF51-4DEF-A342-BFE0-9B4A9744B53E}" type="pres">
      <dgm:prSet presAssocID="{8002F42C-45E0-1E4F-9D0A-977D216BDF5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FAEC907-6F7D-3D45-902C-1658656ADDB9}" type="presOf" srcId="{D2D22FC1-811C-BF41-8EFB-603FB81CC936}" destId="{FFACDA2F-196E-8F4E-BEC2-593C43D8886D}" srcOrd="0" destOrd="0" presId="urn:microsoft.com/office/officeart/2005/8/layout/list1"/>
    <dgm:cxn modelId="{6DE9311E-1D33-D040-A4FB-5B4293DE710D}" srcId="{D2D22FC1-811C-BF41-8EFB-603FB81CC936}" destId="{1A5EF235-3EC5-D441-9500-DF3D01A76AEF}" srcOrd="1" destOrd="0" parTransId="{B6EBD453-0CA0-0245-954B-222280011A41}" sibTransId="{498C727B-7E37-5947-B053-7BAD915F7BEA}"/>
    <dgm:cxn modelId="{7B92FF22-1165-9B4C-9E44-8FCC8CFBA061}" srcId="{8002F42C-45E0-1E4F-9D0A-977D216BDF5B}" destId="{7D88F70E-8E73-464E-B863-ABACA1106724}" srcOrd="1" destOrd="0" parTransId="{2C054AC7-F6EA-5246-A544-F4810CA8B5DE}" sibTransId="{B0EEF42F-2C11-3644-8A19-7D8F697E088E}"/>
    <dgm:cxn modelId="{EFE61A27-F8D2-8B47-8616-4E712073727C}" type="presOf" srcId="{E0E07C6B-1CA1-D948-90EC-A0620F5B17B2}" destId="{EB646F97-6619-2A43-A804-DC883E3183D6}" srcOrd="0" destOrd="0" presId="urn:microsoft.com/office/officeart/2005/8/layout/list1"/>
    <dgm:cxn modelId="{1373CD50-976A-5E49-AE00-51C8D235AA36}" type="presOf" srcId="{7D88F70E-8E73-464E-B863-ABACA1106724}" destId="{C54EFF51-4DEF-A342-BFE0-9B4A9744B53E}" srcOrd="0" destOrd="1" presId="urn:microsoft.com/office/officeart/2005/8/layout/list1"/>
    <dgm:cxn modelId="{63E64661-2AC2-AB43-B080-6332DB558826}" type="presOf" srcId="{8002F42C-45E0-1E4F-9D0A-977D216BDF5B}" destId="{2E502E81-F8D5-C045-B3A2-9A7A94CD26F2}" srcOrd="0" destOrd="0" presId="urn:microsoft.com/office/officeart/2005/8/layout/list1"/>
    <dgm:cxn modelId="{048B936D-EDF7-CA44-A53D-F52CA510977E}" type="presOf" srcId="{1A5EF235-3EC5-D441-9500-DF3D01A76AEF}" destId="{EB646F97-6619-2A43-A804-DC883E3183D6}" srcOrd="0" destOrd="1" presId="urn:microsoft.com/office/officeart/2005/8/layout/list1"/>
    <dgm:cxn modelId="{4AB12971-0364-1A46-BD91-A4DDFBEECFE6}" srcId="{CD6BE9EE-26AB-8443-B611-9C603967AF53}" destId="{D2D22FC1-811C-BF41-8EFB-603FB81CC936}" srcOrd="0" destOrd="0" parTransId="{C14223B1-6935-1044-B851-862CE3607904}" sibTransId="{BE027C01-CBDA-3443-B3D6-4E4E71366064}"/>
    <dgm:cxn modelId="{32959C79-670B-5C46-A005-64AF00D6C4CB}" type="presOf" srcId="{CD6BE9EE-26AB-8443-B611-9C603967AF53}" destId="{F54FB871-39FF-D743-8782-F4FDBF6587CA}" srcOrd="0" destOrd="0" presId="urn:microsoft.com/office/officeart/2005/8/layout/list1"/>
    <dgm:cxn modelId="{C4A48395-F3B6-4945-BB89-E8106478AD99}" type="presOf" srcId="{8002F42C-45E0-1E4F-9D0A-977D216BDF5B}" destId="{2643E90B-9380-1C45-86D7-6E3972D471DB}" srcOrd="1" destOrd="0" presId="urn:microsoft.com/office/officeart/2005/8/layout/list1"/>
    <dgm:cxn modelId="{457EF7A4-0C5D-964E-AA75-94B503000E2D}" type="presOf" srcId="{ED95B296-97AA-CC4B-96E7-3704D76CE35C}" destId="{C54EFF51-4DEF-A342-BFE0-9B4A9744B53E}" srcOrd="0" destOrd="0" presId="urn:microsoft.com/office/officeart/2005/8/layout/list1"/>
    <dgm:cxn modelId="{CE574FC2-68E8-4A41-8BDC-DBBE0926CE93}" srcId="{CD6BE9EE-26AB-8443-B611-9C603967AF53}" destId="{8002F42C-45E0-1E4F-9D0A-977D216BDF5B}" srcOrd="1" destOrd="0" parTransId="{A708B15E-9CA6-3F4A-B84C-E92991433195}" sibTransId="{378F08EC-121D-0245-8A52-8970FA4B038D}"/>
    <dgm:cxn modelId="{4E58E7CD-E364-3545-B8D2-A41E1A82BB96}" srcId="{D2D22FC1-811C-BF41-8EFB-603FB81CC936}" destId="{E0E07C6B-1CA1-D948-90EC-A0620F5B17B2}" srcOrd="0" destOrd="0" parTransId="{3C12D2E4-E313-7F49-A3CE-B8C2F8BBCAEF}" sibTransId="{53F71CD2-F302-CB40-82B9-189B34ADA812}"/>
    <dgm:cxn modelId="{C850E2D9-254C-B047-85A0-B997FC7561A4}" srcId="{8002F42C-45E0-1E4F-9D0A-977D216BDF5B}" destId="{ED95B296-97AA-CC4B-96E7-3704D76CE35C}" srcOrd="0" destOrd="0" parTransId="{CAC2EB59-285E-0343-8C90-DDDF7DD8F9E7}" sibTransId="{A2D511C4-8493-FD4C-BD1E-7CC562110517}"/>
    <dgm:cxn modelId="{D1AC80E2-FBF7-AF42-93E4-743A7B72C2E1}" type="presOf" srcId="{D2D22FC1-811C-BF41-8EFB-603FB81CC936}" destId="{CA455194-B572-1242-B47A-778538E28789}" srcOrd="1" destOrd="0" presId="urn:microsoft.com/office/officeart/2005/8/layout/list1"/>
    <dgm:cxn modelId="{B55A5DFF-0139-FF47-9EB7-4E318A04D336}" type="presParOf" srcId="{F54FB871-39FF-D743-8782-F4FDBF6587CA}" destId="{3F4BB42E-A097-064F-A50D-1A698EA96CD0}" srcOrd="0" destOrd="0" presId="urn:microsoft.com/office/officeart/2005/8/layout/list1"/>
    <dgm:cxn modelId="{53EA17B3-FDBD-874A-838D-E5005DDA4AB3}" type="presParOf" srcId="{3F4BB42E-A097-064F-A50D-1A698EA96CD0}" destId="{FFACDA2F-196E-8F4E-BEC2-593C43D8886D}" srcOrd="0" destOrd="0" presId="urn:microsoft.com/office/officeart/2005/8/layout/list1"/>
    <dgm:cxn modelId="{1D969C61-72B0-6843-B78F-0544583A5976}" type="presParOf" srcId="{3F4BB42E-A097-064F-A50D-1A698EA96CD0}" destId="{CA455194-B572-1242-B47A-778538E28789}" srcOrd="1" destOrd="0" presId="urn:microsoft.com/office/officeart/2005/8/layout/list1"/>
    <dgm:cxn modelId="{62311071-8298-8B42-BB41-864E0C1B9285}" type="presParOf" srcId="{F54FB871-39FF-D743-8782-F4FDBF6587CA}" destId="{3A8575D7-7626-4A40-A376-737EF3BD51BD}" srcOrd="1" destOrd="0" presId="urn:microsoft.com/office/officeart/2005/8/layout/list1"/>
    <dgm:cxn modelId="{B462ECB0-EFE2-7543-B6E9-20E47663E6F5}" type="presParOf" srcId="{F54FB871-39FF-D743-8782-F4FDBF6587CA}" destId="{EB646F97-6619-2A43-A804-DC883E3183D6}" srcOrd="2" destOrd="0" presId="urn:microsoft.com/office/officeart/2005/8/layout/list1"/>
    <dgm:cxn modelId="{71024F71-C235-AC4C-ACF2-E8DD6DE6907C}" type="presParOf" srcId="{F54FB871-39FF-D743-8782-F4FDBF6587CA}" destId="{65EDAEEF-378B-5446-A232-6CABA0721452}" srcOrd="3" destOrd="0" presId="urn:microsoft.com/office/officeart/2005/8/layout/list1"/>
    <dgm:cxn modelId="{BB23815D-DDB1-3447-A7C7-AC04BD83D479}" type="presParOf" srcId="{F54FB871-39FF-D743-8782-F4FDBF6587CA}" destId="{212ED88C-D0E6-244F-A5D1-1B6342B73414}" srcOrd="4" destOrd="0" presId="urn:microsoft.com/office/officeart/2005/8/layout/list1"/>
    <dgm:cxn modelId="{2D1CDCE2-C675-3141-8B50-90DB243D1A37}" type="presParOf" srcId="{212ED88C-D0E6-244F-A5D1-1B6342B73414}" destId="{2E502E81-F8D5-C045-B3A2-9A7A94CD26F2}" srcOrd="0" destOrd="0" presId="urn:microsoft.com/office/officeart/2005/8/layout/list1"/>
    <dgm:cxn modelId="{55E4A11B-EE51-274D-A869-960007E33608}" type="presParOf" srcId="{212ED88C-D0E6-244F-A5D1-1B6342B73414}" destId="{2643E90B-9380-1C45-86D7-6E3972D471DB}" srcOrd="1" destOrd="0" presId="urn:microsoft.com/office/officeart/2005/8/layout/list1"/>
    <dgm:cxn modelId="{A8BC7D63-4D59-8242-AD44-BF883B9DAE4E}" type="presParOf" srcId="{F54FB871-39FF-D743-8782-F4FDBF6587CA}" destId="{2B434F5B-4C7A-994F-9EDB-EB1023FC3FAD}" srcOrd="5" destOrd="0" presId="urn:microsoft.com/office/officeart/2005/8/layout/list1"/>
    <dgm:cxn modelId="{ADAB5384-3F65-A845-8CE9-26D70490EECA}" type="presParOf" srcId="{F54FB871-39FF-D743-8782-F4FDBF6587CA}" destId="{C54EFF51-4DEF-A342-BFE0-9B4A9744B53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9043CE-5CD7-4A4B-98FE-A2FF1DEE2DB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0F14BB-86D1-474E-A565-17050D58444A}">
      <dgm:prSet phldrT="[Testo]"/>
      <dgm:spPr/>
      <dgm:t>
        <a:bodyPr/>
        <a:lstStyle/>
        <a:p>
          <a:r>
            <a:rPr lang="it-IT" dirty="0"/>
            <a:t>Aumentare gli errori</a:t>
          </a:r>
        </a:p>
      </dgm:t>
    </dgm:pt>
    <dgm:pt modelId="{A84BB0DF-C4C7-914B-8FDF-C56BA6C0C22E}" type="parTrans" cxnId="{268FF0E6-C957-0348-9AAA-DA6485F714F2}">
      <dgm:prSet/>
      <dgm:spPr/>
      <dgm:t>
        <a:bodyPr/>
        <a:lstStyle/>
        <a:p>
          <a:endParaRPr lang="it-IT" dirty="0"/>
        </a:p>
      </dgm:t>
    </dgm:pt>
    <dgm:pt modelId="{B2D13885-118C-464E-9958-2DCB56C2D368}" type="sibTrans" cxnId="{268FF0E6-C957-0348-9AAA-DA6485F714F2}">
      <dgm:prSet/>
      <dgm:spPr/>
      <dgm:t>
        <a:bodyPr/>
        <a:lstStyle/>
        <a:p>
          <a:endParaRPr lang="it-IT" dirty="0"/>
        </a:p>
      </dgm:t>
    </dgm:pt>
    <dgm:pt modelId="{4B80526D-9F8D-C944-AB04-EA4AC070E723}">
      <dgm:prSet phldrT="[Testo]"/>
      <dgm:spPr/>
      <dgm:t>
        <a:bodyPr/>
        <a:lstStyle/>
        <a:p>
          <a:r>
            <a:rPr lang="it-IT" dirty="0"/>
            <a:t>Disperdere la concentrazione</a:t>
          </a:r>
        </a:p>
      </dgm:t>
    </dgm:pt>
    <dgm:pt modelId="{2339F126-D5C0-BD44-8B7F-166BA2739F27}" type="parTrans" cxnId="{2E841B48-8842-9A4C-88E5-7BB2C8495B86}">
      <dgm:prSet/>
      <dgm:spPr/>
      <dgm:t>
        <a:bodyPr/>
        <a:lstStyle/>
        <a:p>
          <a:endParaRPr lang="it-IT" dirty="0"/>
        </a:p>
      </dgm:t>
    </dgm:pt>
    <dgm:pt modelId="{9895F1B2-4940-A549-9715-D8C108E08B33}" type="sibTrans" cxnId="{2E841B48-8842-9A4C-88E5-7BB2C8495B86}">
      <dgm:prSet/>
      <dgm:spPr/>
      <dgm:t>
        <a:bodyPr/>
        <a:lstStyle/>
        <a:p>
          <a:endParaRPr lang="it-IT" dirty="0"/>
        </a:p>
      </dgm:t>
    </dgm:pt>
    <dgm:pt modelId="{22834A8D-6B18-BC4E-9CE8-16D389880C66}">
      <dgm:prSet phldrT="[Testo]"/>
      <dgm:spPr/>
      <dgm:t>
        <a:bodyPr/>
        <a:lstStyle/>
        <a:p>
          <a:r>
            <a:rPr lang="it-IT" dirty="0"/>
            <a:t>Prolungare il tempo impiegato per ripristinare l’attività interrotta</a:t>
          </a:r>
        </a:p>
      </dgm:t>
    </dgm:pt>
    <dgm:pt modelId="{FAB10D71-89ED-D345-971B-7FC3526C0A01}" type="parTrans" cxnId="{9A6FB36C-10AC-764D-BF6C-CC9CF12CD76A}">
      <dgm:prSet/>
      <dgm:spPr/>
      <dgm:t>
        <a:bodyPr/>
        <a:lstStyle/>
        <a:p>
          <a:endParaRPr lang="it-IT" dirty="0"/>
        </a:p>
      </dgm:t>
    </dgm:pt>
    <dgm:pt modelId="{6579182B-FB8A-8F48-9E3E-C3396C86CFF9}" type="sibTrans" cxnId="{9A6FB36C-10AC-764D-BF6C-CC9CF12CD76A}">
      <dgm:prSet/>
      <dgm:spPr/>
      <dgm:t>
        <a:bodyPr/>
        <a:lstStyle/>
        <a:p>
          <a:endParaRPr lang="it-IT" dirty="0"/>
        </a:p>
      </dgm:t>
    </dgm:pt>
    <dgm:pt modelId="{CC31FE3A-AB14-1244-AF24-609D14973B91}">
      <dgm:prSet phldrT="[Testo]"/>
      <dgm:spPr/>
      <dgm:t>
        <a:bodyPr/>
        <a:lstStyle/>
        <a:p>
          <a:r>
            <a:rPr lang="it-IT" dirty="0"/>
            <a:t>Provocare reazioni affettive negative in quanto ostacolanti al raggiungimento di uno scopo</a:t>
          </a:r>
        </a:p>
      </dgm:t>
    </dgm:pt>
    <dgm:pt modelId="{CD363E09-6E9D-0F44-B56A-803F802CE195}" type="parTrans" cxnId="{6EB2443A-F45C-E449-883B-B12EBF84CDE5}">
      <dgm:prSet/>
      <dgm:spPr/>
      <dgm:t>
        <a:bodyPr/>
        <a:lstStyle/>
        <a:p>
          <a:endParaRPr lang="it-IT" dirty="0"/>
        </a:p>
      </dgm:t>
    </dgm:pt>
    <dgm:pt modelId="{A29DCA12-A8DC-A44B-B27E-9E29C6816417}" type="sibTrans" cxnId="{6EB2443A-F45C-E449-883B-B12EBF84CDE5}">
      <dgm:prSet/>
      <dgm:spPr/>
      <dgm:t>
        <a:bodyPr/>
        <a:lstStyle/>
        <a:p>
          <a:endParaRPr lang="it-IT" dirty="0"/>
        </a:p>
      </dgm:t>
    </dgm:pt>
    <dgm:pt modelId="{3566AF17-D577-8748-B8F7-F7E1B3CF9DBB}">
      <dgm:prSet phldrT="[Testo]"/>
      <dgm:spPr/>
      <dgm:t>
        <a:bodyPr/>
        <a:lstStyle/>
        <a:p>
          <a:r>
            <a:rPr lang="it-IT" dirty="0"/>
            <a:t>Attivare stati cognitivi di ruminazione ulteriormente </a:t>
          </a:r>
          <a:r>
            <a:rPr lang="it-IT" dirty="0" err="1"/>
            <a:t>autostacolanti</a:t>
          </a:r>
          <a:r>
            <a:rPr lang="it-IT" dirty="0"/>
            <a:t> in relazione al tempo perso</a:t>
          </a:r>
        </a:p>
      </dgm:t>
    </dgm:pt>
    <dgm:pt modelId="{21B6D29D-1EFE-534F-B806-C1252B5EF512}" type="parTrans" cxnId="{CBDC2282-425C-F143-B0A5-F7DE9B41674B}">
      <dgm:prSet/>
      <dgm:spPr/>
      <dgm:t>
        <a:bodyPr/>
        <a:lstStyle/>
        <a:p>
          <a:endParaRPr lang="it-IT" dirty="0"/>
        </a:p>
      </dgm:t>
    </dgm:pt>
    <dgm:pt modelId="{AF3EFF38-9CE0-164C-B73A-D43398E944F9}" type="sibTrans" cxnId="{CBDC2282-425C-F143-B0A5-F7DE9B41674B}">
      <dgm:prSet/>
      <dgm:spPr/>
      <dgm:t>
        <a:bodyPr/>
        <a:lstStyle/>
        <a:p>
          <a:endParaRPr lang="it-IT" dirty="0"/>
        </a:p>
      </dgm:t>
    </dgm:pt>
    <dgm:pt modelId="{25991CB9-5061-D84F-A20F-FF8100458B7C}" type="pres">
      <dgm:prSet presAssocID="{959043CE-5CD7-4A4B-98FE-A2FF1DEE2DBF}" presName="diagram" presStyleCnt="0">
        <dgm:presLayoutVars>
          <dgm:dir/>
          <dgm:resizeHandles val="exact"/>
        </dgm:presLayoutVars>
      </dgm:prSet>
      <dgm:spPr/>
    </dgm:pt>
    <dgm:pt modelId="{49129BFA-C47D-804D-8498-DF6D270108D8}" type="pres">
      <dgm:prSet presAssocID="{720F14BB-86D1-474E-A565-17050D58444A}" presName="node" presStyleLbl="node1" presStyleIdx="0" presStyleCnt="5">
        <dgm:presLayoutVars>
          <dgm:bulletEnabled val="1"/>
        </dgm:presLayoutVars>
      </dgm:prSet>
      <dgm:spPr/>
    </dgm:pt>
    <dgm:pt modelId="{84BDBADF-65C1-204D-81B7-F5484D90BC84}" type="pres">
      <dgm:prSet presAssocID="{B2D13885-118C-464E-9958-2DCB56C2D368}" presName="sibTrans" presStyleCnt="0"/>
      <dgm:spPr/>
    </dgm:pt>
    <dgm:pt modelId="{EF2E989E-709B-0942-82FE-51038D064B92}" type="pres">
      <dgm:prSet presAssocID="{4B80526D-9F8D-C944-AB04-EA4AC070E723}" presName="node" presStyleLbl="node1" presStyleIdx="1" presStyleCnt="5">
        <dgm:presLayoutVars>
          <dgm:bulletEnabled val="1"/>
        </dgm:presLayoutVars>
      </dgm:prSet>
      <dgm:spPr/>
    </dgm:pt>
    <dgm:pt modelId="{F4D4F10E-CF57-874C-8AE1-1CB0F78B6EA5}" type="pres">
      <dgm:prSet presAssocID="{9895F1B2-4940-A549-9715-D8C108E08B33}" presName="sibTrans" presStyleCnt="0"/>
      <dgm:spPr/>
    </dgm:pt>
    <dgm:pt modelId="{06E2C3DB-72E7-EF47-8642-0D000C01E5EF}" type="pres">
      <dgm:prSet presAssocID="{22834A8D-6B18-BC4E-9CE8-16D389880C66}" presName="node" presStyleLbl="node1" presStyleIdx="2" presStyleCnt="5">
        <dgm:presLayoutVars>
          <dgm:bulletEnabled val="1"/>
        </dgm:presLayoutVars>
      </dgm:prSet>
      <dgm:spPr/>
    </dgm:pt>
    <dgm:pt modelId="{F8EE7435-89AD-0B45-969C-70F58091BFF7}" type="pres">
      <dgm:prSet presAssocID="{6579182B-FB8A-8F48-9E3E-C3396C86CFF9}" presName="sibTrans" presStyleCnt="0"/>
      <dgm:spPr/>
    </dgm:pt>
    <dgm:pt modelId="{00BD06E6-0724-D74E-A9CE-AA31CEA2325D}" type="pres">
      <dgm:prSet presAssocID="{CC31FE3A-AB14-1244-AF24-609D14973B91}" presName="node" presStyleLbl="node1" presStyleIdx="3" presStyleCnt="5">
        <dgm:presLayoutVars>
          <dgm:bulletEnabled val="1"/>
        </dgm:presLayoutVars>
      </dgm:prSet>
      <dgm:spPr/>
    </dgm:pt>
    <dgm:pt modelId="{B8131216-7D70-D24F-9D39-67847D854C1E}" type="pres">
      <dgm:prSet presAssocID="{A29DCA12-A8DC-A44B-B27E-9E29C6816417}" presName="sibTrans" presStyleCnt="0"/>
      <dgm:spPr/>
    </dgm:pt>
    <dgm:pt modelId="{FCA36EA6-77B9-544E-AAAA-400A8822D22F}" type="pres">
      <dgm:prSet presAssocID="{3566AF17-D577-8748-B8F7-F7E1B3CF9DBB}" presName="node" presStyleLbl="node1" presStyleIdx="4" presStyleCnt="5">
        <dgm:presLayoutVars>
          <dgm:bulletEnabled val="1"/>
        </dgm:presLayoutVars>
      </dgm:prSet>
      <dgm:spPr/>
    </dgm:pt>
  </dgm:ptLst>
  <dgm:cxnLst>
    <dgm:cxn modelId="{4BFD4A0E-842A-3F49-9CB1-EBC18CF91596}" type="presOf" srcId="{720F14BB-86D1-474E-A565-17050D58444A}" destId="{49129BFA-C47D-804D-8498-DF6D270108D8}" srcOrd="0" destOrd="0" presId="urn:microsoft.com/office/officeart/2005/8/layout/default"/>
    <dgm:cxn modelId="{68F99218-56EF-6C47-A612-421DA184A339}" type="presOf" srcId="{CC31FE3A-AB14-1244-AF24-609D14973B91}" destId="{00BD06E6-0724-D74E-A9CE-AA31CEA2325D}" srcOrd="0" destOrd="0" presId="urn:microsoft.com/office/officeart/2005/8/layout/default"/>
    <dgm:cxn modelId="{6EB2443A-F45C-E449-883B-B12EBF84CDE5}" srcId="{959043CE-5CD7-4A4B-98FE-A2FF1DEE2DBF}" destId="{CC31FE3A-AB14-1244-AF24-609D14973B91}" srcOrd="3" destOrd="0" parTransId="{CD363E09-6E9D-0F44-B56A-803F802CE195}" sibTransId="{A29DCA12-A8DC-A44B-B27E-9E29C6816417}"/>
    <dgm:cxn modelId="{2E841B48-8842-9A4C-88E5-7BB2C8495B86}" srcId="{959043CE-5CD7-4A4B-98FE-A2FF1DEE2DBF}" destId="{4B80526D-9F8D-C944-AB04-EA4AC070E723}" srcOrd="1" destOrd="0" parTransId="{2339F126-D5C0-BD44-8B7F-166BA2739F27}" sibTransId="{9895F1B2-4940-A549-9715-D8C108E08B33}"/>
    <dgm:cxn modelId="{CCA59750-4BD4-084F-B41F-3F3DC2DF6EB7}" type="presOf" srcId="{959043CE-5CD7-4A4B-98FE-A2FF1DEE2DBF}" destId="{25991CB9-5061-D84F-A20F-FF8100458B7C}" srcOrd="0" destOrd="0" presId="urn:microsoft.com/office/officeart/2005/8/layout/default"/>
    <dgm:cxn modelId="{2D035851-6A0F-0A4B-8445-29F2303D533E}" type="presOf" srcId="{22834A8D-6B18-BC4E-9CE8-16D389880C66}" destId="{06E2C3DB-72E7-EF47-8642-0D000C01E5EF}" srcOrd="0" destOrd="0" presId="urn:microsoft.com/office/officeart/2005/8/layout/default"/>
    <dgm:cxn modelId="{47CE1753-EEFA-964E-B07D-815A7021606D}" type="presOf" srcId="{3566AF17-D577-8748-B8F7-F7E1B3CF9DBB}" destId="{FCA36EA6-77B9-544E-AAAA-400A8822D22F}" srcOrd="0" destOrd="0" presId="urn:microsoft.com/office/officeart/2005/8/layout/default"/>
    <dgm:cxn modelId="{9A6FB36C-10AC-764D-BF6C-CC9CF12CD76A}" srcId="{959043CE-5CD7-4A4B-98FE-A2FF1DEE2DBF}" destId="{22834A8D-6B18-BC4E-9CE8-16D389880C66}" srcOrd="2" destOrd="0" parTransId="{FAB10D71-89ED-D345-971B-7FC3526C0A01}" sibTransId="{6579182B-FB8A-8F48-9E3E-C3396C86CFF9}"/>
    <dgm:cxn modelId="{BEE74C80-10AE-6649-AFB1-D9786D1C2B13}" type="presOf" srcId="{4B80526D-9F8D-C944-AB04-EA4AC070E723}" destId="{EF2E989E-709B-0942-82FE-51038D064B92}" srcOrd="0" destOrd="0" presId="urn:microsoft.com/office/officeart/2005/8/layout/default"/>
    <dgm:cxn modelId="{CBDC2282-425C-F143-B0A5-F7DE9B41674B}" srcId="{959043CE-5CD7-4A4B-98FE-A2FF1DEE2DBF}" destId="{3566AF17-D577-8748-B8F7-F7E1B3CF9DBB}" srcOrd="4" destOrd="0" parTransId="{21B6D29D-1EFE-534F-B806-C1252B5EF512}" sibTransId="{AF3EFF38-9CE0-164C-B73A-D43398E944F9}"/>
    <dgm:cxn modelId="{268FF0E6-C957-0348-9AAA-DA6485F714F2}" srcId="{959043CE-5CD7-4A4B-98FE-A2FF1DEE2DBF}" destId="{720F14BB-86D1-474E-A565-17050D58444A}" srcOrd="0" destOrd="0" parTransId="{A84BB0DF-C4C7-914B-8FDF-C56BA6C0C22E}" sibTransId="{B2D13885-118C-464E-9958-2DCB56C2D368}"/>
    <dgm:cxn modelId="{FBE3EDDD-FF67-7548-AC7B-C43A13F7990A}" type="presParOf" srcId="{25991CB9-5061-D84F-A20F-FF8100458B7C}" destId="{49129BFA-C47D-804D-8498-DF6D270108D8}" srcOrd="0" destOrd="0" presId="urn:microsoft.com/office/officeart/2005/8/layout/default"/>
    <dgm:cxn modelId="{0375D464-7AFE-464C-8111-B4EC2E07D664}" type="presParOf" srcId="{25991CB9-5061-D84F-A20F-FF8100458B7C}" destId="{84BDBADF-65C1-204D-81B7-F5484D90BC84}" srcOrd="1" destOrd="0" presId="urn:microsoft.com/office/officeart/2005/8/layout/default"/>
    <dgm:cxn modelId="{86A228B5-8F04-124C-87C4-61486BD50006}" type="presParOf" srcId="{25991CB9-5061-D84F-A20F-FF8100458B7C}" destId="{EF2E989E-709B-0942-82FE-51038D064B92}" srcOrd="2" destOrd="0" presId="urn:microsoft.com/office/officeart/2005/8/layout/default"/>
    <dgm:cxn modelId="{31679A5A-0E78-CF49-B0D7-D803D76F1710}" type="presParOf" srcId="{25991CB9-5061-D84F-A20F-FF8100458B7C}" destId="{F4D4F10E-CF57-874C-8AE1-1CB0F78B6EA5}" srcOrd="3" destOrd="0" presId="urn:microsoft.com/office/officeart/2005/8/layout/default"/>
    <dgm:cxn modelId="{F2B1CEF8-CC82-474F-A472-F07881BA0AA2}" type="presParOf" srcId="{25991CB9-5061-D84F-A20F-FF8100458B7C}" destId="{06E2C3DB-72E7-EF47-8642-0D000C01E5EF}" srcOrd="4" destOrd="0" presId="urn:microsoft.com/office/officeart/2005/8/layout/default"/>
    <dgm:cxn modelId="{6D24558B-B53D-4D40-8017-99C7F80CA053}" type="presParOf" srcId="{25991CB9-5061-D84F-A20F-FF8100458B7C}" destId="{F8EE7435-89AD-0B45-969C-70F58091BFF7}" srcOrd="5" destOrd="0" presId="urn:microsoft.com/office/officeart/2005/8/layout/default"/>
    <dgm:cxn modelId="{F4293627-6CBD-6247-84B1-09BEB2352310}" type="presParOf" srcId="{25991CB9-5061-D84F-A20F-FF8100458B7C}" destId="{00BD06E6-0724-D74E-A9CE-AA31CEA2325D}" srcOrd="6" destOrd="0" presId="urn:microsoft.com/office/officeart/2005/8/layout/default"/>
    <dgm:cxn modelId="{DD3598C2-4F58-4F4A-9B33-C9C6F2DD6121}" type="presParOf" srcId="{25991CB9-5061-D84F-A20F-FF8100458B7C}" destId="{B8131216-7D70-D24F-9D39-67847D854C1E}" srcOrd="7" destOrd="0" presId="urn:microsoft.com/office/officeart/2005/8/layout/default"/>
    <dgm:cxn modelId="{FB17FAB4-FAFC-8D4A-941D-6054DBC20BC3}" type="presParOf" srcId="{25991CB9-5061-D84F-A20F-FF8100458B7C}" destId="{FCA36EA6-77B9-544E-AAAA-400A8822D2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C86CEA-B001-BF42-B6DE-AA5F33844AAF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48C16EA-30F1-BC41-9DC3-22CEA721DA38}">
      <dgm:prSet phldrT="[Testo]"/>
      <dgm:spPr/>
      <dgm:t>
        <a:bodyPr/>
        <a:lstStyle/>
        <a:p>
          <a:r>
            <a:rPr lang="it-IT" dirty="0"/>
            <a:t>Capacità </a:t>
          </a:r>
          <a:r>
            <a:rPr lang="it-IT" dirty="0" err="1"/>
            <a:t>agentiche</a:t>
          </a:r>
          <a:endParaRPr lang="it-IT" dirty="0"/>
        </a:p>
      </dgm:t>
    </dgm:pt>
    <dgm:pt modelId="{45DBA95A-281D-DD46-8979-E31E930EF7FE}" type="parTrans" cxnId="{F568DAF6-45FF-B247-B366-B02A470ABBB3}">
      <dgm:prSet/>
      <dgm:spPr/>
      <dgm:t>
        <a:bodyPr/>
        <a:lstStyle/>
        <a:p>
          <a:endParaRPr lang="it-IT" dirty="0"/>
        </a:p>
      </dgm:t>
    </dgm:pt>
    <dgm:pt modelId="{793E68AC-A95E-D045-96D9-4259D2789683}" type="sibTrans" cxnId="{F568DAF6-45FF-B247-B366-B02A470ABBB3}">
      <dgm:prSet/>
      <dgm:spPr/>
      <dgm:t>
        <a:bodyPr/>
        <a:lstStyle/>
        <a:p>
          <a:endParaRPr lang="it-IT" dirty="0"/>
        </a:p>
      </dgm:t>
    </dgm:pt>
    <dgm:pt modelId="{618BA86F-59F5-D544-A40E-4502B758DAB9}">
      <dgm:prSet phldrT="[Testo]"/>
      <dgm:spPr/>
      <dgm:t>
        <a:bodyPr/>
        <a:lstStyle/>
        <a:p>
          <a:r>
            <a:rPr lang="it-IT" dirty="0"/>
            <a:t>Anticipazione</a:t>
          </a:r>
        </a:p>
      </dgm:t>
    </dgm:pt>
    <dgm:pt modelId="{19BF7E15-000F-7543-A9B1-6647ADAA0019}" type="parTrans" cxnId="{8B63BBDA-FB1B-C44B-939E-455C07A1FEED}">
      <dgm:prSet/>
      <dgm:spPr/>
      <dgm:t>
        <a:bodyPr/>
        <a:lstStyle/>
        <a:p>
          <a:endParaRPr lang="it-IT" dirty="0"/>
        </a:p>
      </dgm:t>
    </dgm:pt>
    <dgm:pt modelId="{BCCEADB0-25F1-A24F-933F-6C354A1266FC}" type="sibTrans" cxnId="{8B63BBDA-FB1B-C44B-939E-455C07A1FEED}">
      <dgm:prSet/>
      <dgm:spPr/>
      <dgm:t>
        <a:bodyPr/>
        <a:lstStyle/>
        <a:p>
          <a:endParaRPr lang="it-IT" dirty="0"/>
        </a:p>
      </dgm:t>
    </dgm:pt>
    <dgm:pt modelId="{8902682C-3571-C74F-9339-2916DEA37720}">
      <dgm:prSet phldrT="[Testo]"/>
      <dgm:spPr/>
      <dgm:t>
        <a:bodyPr/>
        <a:lstStyle/>
        <a:p>
          <a:endParaRPr lang="it-IT" dirty="0"/>
        </a:p>
      </dgm:t>
    </dgm:pt>
    <dgm:pt modelId="{D71761CE-4229-304E-8A2E-18B032A15150}" type="parTrans" cxnId="{0FECBD3A-20D3-9B4F-AB3E-5E9EDC44F066}">
      <dgm:prSet/>
      <dgm:spPr/>
      <dgm:t>
        <a:bodyPr/>
        <a:lstStyle/>
        <a:p>
          <a:endParaRPr lang="it-IT" dirty="0"/>
        </a:p>
      </dgm:t>
    </dgm:pt>
    <dgm:pt modelId="{482AC306-2505-A844-9A53-D090081DC5B5}" type="sibTrans" cxnId="{0FECBD3A-20D3-9B4F-AB3E-5E9EDC44F066}">
      <dgm:prSet/>
      <dgm:spPr/>
      <dgm:t>
        <a:bodyPr/>
        <a:lstStyle/>
        <a:p>
          <a:endParaRPr lang="it-IT" dirty="0"/>
        </a:p>
      </dgm:t>
    </dgm:pt>
    <dgm:pt modelId="{4C0DE498-994E-7249-ABB3-A51FF8481FDF}">
      <dgm:prSet phldrT="[Testo]"/>
      <dgm:spPr/>
      <dgm:t>
        <a:bodyPr/>
        <a:lstStyle/>
        <a:p>
          <a:r>
            <a:rPr lang="it-IT" dirty="0"/>
            <a:t>Autoriflessione</a:t>
          </a:r>
        </a:p>
      </dgm:t>
    </dgm:pt>
    <dgm:pt modelId="{6EA8FA42-43AF-FE4D-9076-A816B5C6BE1E}" type="parTrans" cxnId="{37BBA530-27B9-A14F-A72C-580B6DB2E11C}">
      <dgm:prSet/>
      <dgm:spPr/>
      <dgm:t>
        <a:bodyPr/>
        <a:lstStyle/>
        <a:p>
          <a:endParaRPr lang="it-IT" dirty="0"/>
        </a:p>
      </dgm:t>
    </dgm:pt>
    <dgm:pt modelId="{786A2932-6903-EE44-AE14-EC6F5B6CCD93}" type="sibTrans" cxnId="{37BBA530-27B9-A14F-A72C-580B6DB2E11C}">
      <dgm:prSet/>
      <dgm:spPr/>
      <dgm:t>
        <a:bodyPr/>
        <a:lstStyle/>
        <a:p>
          <a:endParaRPr lang="it-IT" dirty="0"/>
        </a:p>
      </dgm:t>
    </dgm:pt>
    <dgm:pt modelId="{EB01BC87-FBCC-704E-8EAD-15B728A55C3C}">
      <dgm:prSet phldrT="[Testo]"/>
      <dgm:spPr/>
      <dgm:t>
        <a:bodyPr/>
        <a:lstStyle/>
        <a:p>
          <a:r>
            <a:rPr lang="it-IT" dirty="0"/>
            <a:t>Autoregolazione</a:t>
          </a:r>
        </a:p>
      </dgm:t>
    </dgm:pt>
    <dgm:pt modelId="{A701CD87-4297-D449-9E28-4A46E0A559E2}" type="parTrans" cxnId="{EB91DBE4-E140-804E-8360-11D161772CB2}">
      <dgm:prSet/>
      <dgm:spPr/>
      <dgm:t>
        <a:bodyPr/>
        <a:lstStyle/>
        <a:p>
          <a:endParaRPr lang="it-IT" dirty="0"/>
        </a:p>
      </dgm:t>
    </dgm:pt>
    <dgm:pt modelId="{DE443F21-7E30-A943-A2DD-84B5DF517A2F}" type="sibTrans" cxnId="{EB91DBE4-E140-804E-8360-11D161772CB2}">
      <dgm:prSet/>
      <dgm:spPr/>
      <dgm:t>
        <a:bodyPr/>
        <a:lstStyle/>
        <a:p>
          <a:endParaRPr lang="it-IT" dirty="0"/>
        </a:p>
      </dgm:t>
    </dgm:pt>
    <dgm:pt modelId="{C7EEEED6-45E2-2D47-9D5F-E16FB90E932B}">
      <dgm:prSet phldrT="[Testo]"/>
      <dgm:spPr/>
      <dgm:t>
        <a:bodyPr/>
        <a:lstStyle/>
        <a:p>
          <a:pPr>
            <a:buNone/>
          </a:pPr>
          <a:r>
            <a:rPr lang="it-IT" dirty="0"/>
            <a:t>Apprendimento vicario</a:t>
          </a:r>
        </a:p>
      </dgm:t>
    </dgm:pt>
    <dgm:pt modelId="{FD0C4864-BFB9-AA4F-82D5-3CDD1EB8B80D}" type="parTrans" cxnId="{C004BC3A-3C89-E847-BFB9-DD4752598FC3}">
      <dgm:prSet/>
      <dgm:spPr/>
      <dgm:t>
        <a:bodyPr/>
        <a:lstStyle/>
        <a:p>
          <a:endParaRPr lang="it-IT" dirty="0"/>
        </a:p>
      </dgm:t>
    </dgm:pt>
    <dgm:pt modelId="{D44030B0-A207-F842-AAF1-B6732022210E}" type="sibTrans" cxnId="{C004BC3A-3C89-E847-BFB9-DD4752598FC3}">
      <dgm:prSet/>
      <dgm:spPr/>
      <dgm:t>
        <a:bodyPr/>
        <a:lstStyle/>
        <a:p>
          <a:endParaRPr lang="it-IT" dirty="0"/>
        </a:p>
      </dgm:t>
    </dgm:pt>
    <dgm:pt modelId="{0DAD2866-62AA-1648-844D-0E52C3190127}" type="pres">
      <dgm:prSet presAssocID="{79C86CEA-B001-BF42-B6DE-AA5F33844AA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8C2029-EA43-EB42-ADCC-9FE98716577B}" type="pres">
      <dgm:prSet presAssocID="{F48C16EA-30F1-BC41-9DC3-22CEA721DA38}" presName="centerShape" presStyleLbl="node0" presStyleIdx="0" presStyleCnt="1"/>
      <dgm:spPr/>
    </dgm:pt>
    <dgm:pt modelId="{A73C0FD7-E468-2F4F-92A5-0FDD37236D56}" type="pres">
      <dgm:prSet presAssocID="{19BF7E15-000F-7543-A9B1-6647ADAA0019}" presName="Name9" presStyleLbl="parChTrans1D2" presStyleIdx="0" presStyleCnt="4"/>
      <dgm:spPr/>
    </dgm:pt>
    <dgm:pt modelId="{A1FFDEF6-7F44-FE4C-BE50-3F98B8DB5014}" type="pres">
      <dgm:prSet presAssocID="{19BF7E15-000F-7543-A9B1-6647ADAA0019}" presName="connTx" presStyleLbl="parChTrans1D2" presStyleIdx="0" presStyleCnt="4"/>
      <dgm:spPr/>
    </dgm:pt>
    <dgm:pt modelId="{C8A4B295-F221-6D4E-A962-9CC6F3664F22}" type="pres">
      <dgm:prSet presAssocID="{618BA86F-59F5-D544-A40E-4502B758DAB9}" presName="node" presStyleLbl="node1" presStyleIdx="0" presStyleCnt="4">
        <dgm:presLayoutVars>
          <dgm:bulletEnabled val="1"/>
        </dgm:presLayoutVars>
      </dgm:prSet>
      <dgm:spPr/>
    </dgm:pt>
    <dgm:pt modelId="{DA65FC7B-FC3B-BC4A-A09E-8B11850C2242}" type="pres">
      <dgm:prSet presAssocID="{6EA8FA42-43AF-FE4D-9076-A816B5C6BE1E}" presName="Name9" presStyleLbl="parChTrans1D2" presStyleIdx="1" presStyleCnt="4"/>
      <dgm:spPr/>
    </dgm:pt>
    <dgm:pt modelId="{F9028724-4E01-A845-B4F6-D77E33AA7A65}" type="pres">
      <dgm:prSet presAssocID="{6EA8FA42-43AF-FE4D-9076-A816B5C6BE1E}" presName="connTx" presStyleLbl="parChTrans1D2" presStyleIdx="1" presStyleCnt="4"/>
      <dgm:spPr/>
    </dgm:pt>
    <dgm:pt modelId="{2A84D5FE-458C-FB41-83AC-1E49D9775ACE}" type="pres">
      <dgm:prSet presAssocID="{4C0DE498-994E-7249-ABB3-A51FF8481FDF}" presName="node" presStyleLbl="node1" presStyleIdx="1" presStyleCnt="4">
        <dgm:presLayoutVars>
          <dgm:bulletEnabled val="1"/>
        </dgm:presLayoutVars>
      </dgm:prSet>
      <dgm:spPr/>
    </dgm:pt>
    <dgm:pt modelId="{1A7462EC-D281-EA43-BF67-D800277F3BF5}" type="pres">
      <dgm:prSet presAssocID="{A701CD87-4297-D449-9E28-4A46E0A559E2}" presName="Name9" presStyleLbl="parChTrans1D2" presStyleIdx="2" presStyleCnt="4"/>
      <dgm:spPr/>
    </dgm:pt>
    <dgm:pt modelId="{19F4E66B-870F-F242-B434-B26CE05984C5}" type="pres">
      <dgm:prSet presAssocID="{A701CD87-4297-D449-9E28-4A46E0A559E2}" presName="connTx" presStyleLbl="parChTrans1D2" presStyleIdx="2" presStyleCnt="4"/>
      <dgm:spPr/>
    </dgm:pt>
    <dgm:pt modelId="{8D6BA9E6-E01B-4A43-B067-033D3A2DDA27}" type="pres">
      <dgm:prSet presAssocID="{EB01BC87-FBCC-704E-8EAD-15B728A55C3C}" presName="node" presStyleLbl="node1" presStyleIdx="2" presStyleCnt="4">
        <dgm:presLayoutVars>
          <dgm:bulletEnabled val="1"/>
        </dgm:presLayoutVars>
      </dgm:prSet>
      <dgm:spPr/>
    </dgm:pt>
    <dgm:pt modelId="{5E195D51-4130-8948-817E-7300A76E17BC}" type="pres">
      <dgm:prSet presAssocID="{FD0C4864-BFB9-AA4F-82D5-3CDD1EB8B80D}" presName="Name9" presStyleLbl="parChTrans1D2" presStyleIdx="3" presStyleCnt="4"/>
      <dgm:spPr/>
    </dgm:pt>
    <dgm:pt modelId="{463A29E3-4A61-B34B-B469-69BAEC4DA37D}" type="pres">
      <dgm:prSet presAssocID="{FD0C4864-BFB9-AA4F-82D5-3CDD1EB8B80D}" presName="connTx" presStyleLbl="parChTrans1D2" presStyleIdx="3" presStyleCnt="4"/>
      <dgm:spPr/>
    </dgm:pt>
    <dgm:pt modelId="{2B5A7C6A-13E0-E24B-8BC0-CA4546B9FECD}" type="pres">
      <dgm:prSet presAssocID="{C7EEEED6-45E2-2D47-9D5F-E16FB90E9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BB5ECD05-277F-834D-9682-A1D7113250B7}" type="presOf" srcId="{A701CD87-4297-D449-9E28-4A46E0A559E2}" destId="{1A7462EC-D281-EA43-BF67-D800277F3BF5}" srcOrd="0" destOrd="0" presId="urn:microsoft.com/office/officeart/2005/8/layout/radial1"/>
    <dgm:cxn modelId="{16804A10-58A6-994F-93A3-5E2CFC0439AD}" type="presOf" srcId="{79C86CEA-B001-BF42-B6DE-AA5F33844AAF}" destId="{0DAD2866-62AA-1648-844D-0E52C3190127}" srcOrd="0" destOrd="0" presId="urn:microsoft.com/office/officeart/2005/8/layout/radial1"/>
    <dgm:cxn modelId="{37BBA530-27B9-A14F-A72C-580B6DB2E11C}" srcId="{F48C16EA-30F1-BC41-9DC3-22CEA721DA38}" destId="{4C0DE498-994E-7249-ABB3-A51FF8481FDF}" srcOrd="1" destOrd="0" parTransId="{6EA8FA42-43AF-FE4D-9076-A816B5C6BE1E}" sibTransId="{786A2932-6903-EE44-AE14-EC6F5B6CCD93}"/>
    <dgm:cxn modelId="{C004BC3A-3C89-E847-BFB9-DD4752598FC3}" srcId="{F48C16EA-30F1-BC41-9DC3-22CEA721DA38}" destId="{C7EEEED6-45E2-2D47-9D5F-E16FB90E932B}" srcOrd="3" destOrd="0" parTransId="{FD0C4864-BFB9-AA4F-82D5-3CDD1EB8B80D}" sibTransId="{D44030B0-A207-F842-AAF1-B6732022210E}"/>
    <dgm:cxn modelId="{0FECBD3A-20D3-9B4F-AB3E-5E9EDC44F066}" srcId="{79C86CEA-B001-BF42-B6DE-AA5F33844AAF}" destId="{8902682C-3571-C74F-9339-2916DEA37720}" srcOrd="1" destOrd="0" parTransId="{D71761CE-4229-304E-8A2E-18B032A15150}" sibTransId="{482AC306-2505-A844-9A53-D090081DC5B5}"/>
    <dgm:cxn modelId="{89E0EF42-7470-9249-AEA1-4A076D26989A}" type="presOf" srcId="{C7EEEED6-45E2-2D47-9D5F-E16FB90E932B}" destId="{2B5A7C6A-13E0-E24B-8BC0-CA4546B9FECD}" srcOrd="0" destOrd="0" presId="urn:microsoft.com/office/officeart/2005/8/layout/radial1"/>
    <dgm:cxn modelId="{EF69EB50-04FE-7947-ACD3-03579C047D72}" type="presOf" srcId="{EB01BC87-FBCC-704E-8EAD-15B728A55C3C}" destId="{8D6BA9E6-E01B-4A43-B067-033D3A2DDA27}" srcOrd="0" destOrd="0" presId="urn:microsoft.com/office/officeart/2005/8/layout/radial1"/>
    <dgm:cxn modelId="{24962F69-F24E-C745-AEA5-E631AB0D261B}" type="presOf" srcId="{618BA86F-59F5-D544-A40E-4502B758DAB9}" destId="{C8A4B295-F221-6D4E-A962-9CC6F3664F22}" srcOrd="0" destOrd="0" presId="urn:microsoft.com/office/officeart/2005/8/layout/radial1"/>
    <dgm:cxn modelId="{4BFF4190-367F-1F48-8942-4D5D83CAF8D6}" type="presOf" srcId="{19BF7E15-000F-7543-A9B1-6647ADAA0019}" destId="{A1FFDEF6-7F44-FE4C-BE50-3F98B8DB5014}" srcOrd="1" destOrd="0" presId="urn:microsoft.com/office/officeart/2005/8/layout/radial1"/>
    <dgm:cxn modelId="{695A8698-0828-9F4C-B128-AC0C956D06D4}" type="presOf" srcId="{6EA8FA42-43AF-FE4D-9076-A816B5C6BE1E}" destId="{DA65FC7B-FC3B-BC4A-A09E-8B11850C2242}" srcOrd="0" destOrd="0" presId="urn:microsoft.com/office/officeart/2005/8/layout/radial1"/>
    <dgm:cxn modelId="{B1A5D4A2-93F1-194A-BEA2-5060D414E269}" type="presOf" srcId="{6EA8FA42-43AF-FE4D-9076-A816B5C6BE1E}" destId="{F9028724-4E01-A845-B4F6-D77E33AA7A65}" srcOrd="1" destOrd="0" presId="urn:microsoft.com/office/officeart/2005/8/layout/radial1"/>
    <dgm:cxn modelId="{A05BE1B1-0B9D-E745-A22F-A73E4087919A}" type="presOf" srcId="{19BF7E15-000F-7543-A9B1-6647ADAA0019}" destId="{A73C0FD7-E468-2F4F-92A5-0FDD37236D56}" srcOrd="0" destOrd="0" presId="urn:microsoft.com/office/officeart/2005/8/layout/radial1"/>
    <dgm:cxn modelId="{7DD47AB8-F554-F148-8CC1-0C0AB76A394B}" type="presOf" srcId="{4C0DE498-994E-7249-ABB3-A51FF8481FDF}" destId="{2A84D5FE-458C-FB41-83AC-1E49D9775ACE}" srcOrd="0" destOrd="0" presId="urn:microsoft.com/office/officeart/2005/8/layout/radial1"/>
    <dgm:cxn modelId="{8B63BBDA-FB1B-C44B-939E-455C07A1FEED}" srcId="{F48C16EA-30F1-BC41-9DC3-22CEA721DA38}" destId="{618BA86F-59F5-D544-A40E-4502B758DAB9}" srcOrd="0" destOrd="0" parTransId="{19BF7E15-000F-7543-A9B1-6647ADAA0019}" sibTransId="{BCCEADB0-25F1-A24F-933F-6C354A1266FC}"/>
    <dgm:cxn modelId="{18BAC2E1-1F2F-3147-A665-D8A23D728F11}" type="presOf" srcId="{A701CD87-4297-D449-9E28-4A46E0A559E2}" destId="{19F4E66B-870F-F242-B434-B26CE05984C5}" srcOrd="1" destOrd="0" presId="urn:microsoft.com/office/officeart/2005/8/layout/radial1"/>
    <dgm:cxn modelId="{EB91DBE4-E140-804E-8360-11D161772CB2}" srcId="{F48C16EA-30F1-BC41-9DC3-22CEA721DA38}" destId="{EB01BC87-FBCC-704E-8EAD-15B728A55C3C}" srcOrd="2" destOrd="0" parTransId="{A701CD87-4297-D449-9E28-4A46E0A559E2}" sibTransId="{DE443F21-7E30-A943-A2DD-84B5DF517A2F}"/>
    <dgm:cxn modelId="{E19760ED-3707-1644-BFA1-5CEA5F5BDB1F}" type="presOf" srcId="{FD0C4864-BFB9-AA4F-82D5-3CDD1EB8B80D}" destId="{5E195D51-4130-8948-817E-7300A76E17BC}" srcOrd="0" destOrd="0" presId="urn:microsoft.com/office/officeart/2005/8/layout/radial1"/>
    <dgm:cxn modelId="{F568DAF6-45FF-B247-B366-B02A470ABBB3}" srcId="{79C86CEA-B001-BF42-B6DE-AA5F33844AAF}" destId="{F48C16EA-30F1-BC41-9DC3-22CEA721DA38}" srcOrd="0" destOrd="0" parTransId="{45DBA95A-281D-DD46-8979-E31E930EF7FE}" sibTransId="{793E68AC-A95E-D045-96D9-4259D2789683}"/>
    <dgm:cxn modelId="{0BC337FB-CD26-3845-BD44-9B5586928F5D}" type="presOf" srcId="{FD0C4864-BFB9-AA4F-82D5-3CDD1EB8B80D}" destId="{463A29E3-4A61-B34B-B469-69BAEC4DA37D}" srcOrd="1" destOrd="0" presId="urn:microsoft.com/office/officeart/2005/8/layout/radial1"/>
    <dgm:cxn modelId="{6D16C8FF-D0BF-9045-B949-369117B8F306}" type="presOf" srcId="{F48C16EA-30F1-BC41-9DC3-22CEA721DA38}" destId="{DD8C2029-EA43-EB42-ADCC-9FE98716577B}" srcOrd="0" destOrd="0" presId="urn:microsoft.com/office/officeart/2005/8/layout/radial1"/>
    <dgm:cxn modelId="{FD48EAD5-2D52-B940-8E3C-FC7DC1598B2D}" type="presParOf" srcId="{0DAD2866-62AA-1648-844D-0E52C3190127}" destId="{DD8C2029-EA43-EB42-ADCC-9FE98716577B}" srcOrd="0" destOrd="0" presId="urn:microsoft.com/office/officeart/2005/8/layout/radial1"/>
    <dgm:cxn modelId="{C4960B26-E889-AE4B-B271-A33DE4D618F6}" type="presParOf" srcId="{0DAD2866-62AA-1648-844D-0E52C3190127}" destId="{A73C0FD7-E468-2F4F-92A5-0FDD37236D56}" srcOrd="1" destOrd="0" presId="urn:microsoft.com/office/officeart/2005/8/layout/radial1"/>
    <dgm:cxn modelId="{B4A723BF-1A59-7547-A2A9-0E3059FE528D}" type="presParOf" srcId="{A73C0FD7-E468-2F4F-92A5-0FDD37236D56}" destId="{A1FFDEF6-7F44-FE4C-BE50-3F98B8DB5014}" srcOrd="0" destOrd="0" presId="urn:microsoft.com/office/officeart/2005/8/layout/radial1"/>
    <dgm:cxn modelId="{925CBBCE-65BD-0247-9CE3-4552A2178CFE}" type="presParOf" srcId="{0DAD2866-62AA-1648-844D-0E52C3190127}" destId="{C8A4B295-F221-6D4E-A962-9CC6F3664F22}" srcOrd="2" destOrd="0" presId="urn:microsoft.com/office/officeart/2005/8/layout/radial1"/>
    <dgm:cxn modelId="{1143B33A-6B66-9542-AB4F-8E5A248652AE}" type="presParOf" srcId="{0DAD2866-62AA-1648-844D-0E52C3190127}" destId="{DA65FC7B-FC3B-BC4A-A09E-8B11850C2242}" srcOrd="3" destOrd="0" presId="urn:microsoft.com/office/officeart/2005/8/layout/radial1"/>
    <dgm:cxn modelId="{FD4A1C6D-4B87-5340-9E62-D4590997CCEB}" type="presParOf" srcId="{DA65FC7B-FC3B-BC4A-A09E-8B11850C2242}" destId="{F9028724-4E01-A845-B4F6-D77E33AA7A65}" srcOrd="0" destOrd="0" presId="urn:microsoft.com/office/officeart/2005/8/layout/radial1"/>
    <dgm:cxn modelId="{4E61B762-0840-0F4C-96A5-67A2CC048E88}" type="presParOf" srcId="{0DAD2866-62AA-1648-844D-0E52C3190127}" destId="{2A84D5FE-458C-FB41-83AC-1E49D9775ACE}" srcOrd="4" destOrd="0" presId="urn:microsoft.com/office/officeart/2005/8/layout/radial1"/>
    <dgm:cxn modelId="{766C4375-971D-FC45-8767-52681364CE09}" type="presParOf" srcId="{0DAD2866-62AA-1648-844D-0E52C3190127}" destId="{1A7462EC-D281-EA43-BF67-D800277F3BF5}" srcOrd="5" destOrd="0" presId="urn:microsoft.com/office/officeart/2005/8/layout/radial1"/>
    <dgm:cxn modelId="{1D06472A-96C6-0144-8169-A7B76D3AF896}" type="presParOf" srcId="{1A7462EC-D281-EA43-BF67-D800277F3BF5}" destId="{19F4E66B-870F-F242-B434-B26CE05984C5}" srcOrd="0" destOrd="0" presId="urn:microsoft.com/office/officeart/2005/8/layout/radial1"/>
    <dgm:cxn modelId="{97342182-021E-4B42-8A19-2EFE2340A8C6}" type="presParOf" srcId="{0DAD2866-62AA-1648-844D-0E52C3190127}" destId="{8D6BA9E6-E01B-4A43-B067-033D3A2DDA27}" srcOrd="6" destOrd="0" presId="urn:microsoft.com/office/officeart/2005/8/layout/radial1"/>
    <dgm:cxn modelId="{A6150417-CBDF-4D46-AE76-60F70E2814A9}" type="presParOf" srcId="{0DAD2866-62AA-1648-844D-0E52C3190127}" destId="{5E195D51-4130-8948-817E-7300A76E17BC}" srcOrd="7" destOrd="0" presId="urn:microsoft.com/office/officeart/2005/8/layout/radial1"/>
    <dgm:cxn modelId="{DC4499C5-03C7-2641-A2A9-CF9B1B50D46D}" type="presParOf" srcId="{5E195D51-4130-8948-817E-7300A76E17BC}" destId="{463A29E3-4A61-B34B-B469-69BAEC4DA37D}" srcOrd="0" destOrd="0" presId="urn:microsoft.com/office/officeart/2005/8/layout/radial1"/>
    <dgm:cxn modelId="{BAE99474-8A60-5A49-B8FC-7C6FCFDB1240}" type="presParOf" srcId="{0DAD2866-62AA-1648-844D-0E52C3190127}" destId="{2B5A7C6A-13E0-E24B-8BC0-CA4546B9FEC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27B0D9-482A-F341-AFF7-EA8D9839CBA7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1E478B-855E-A743-94F6-E7FD91DE0D55}">
      <dgm:prSet phldrT="[Testo]"/>
      <dgm:spPr/>
      <dgm:t>
        <a:bodyPr/>
        <a:lstStyle/>
        <a:p>
          <a:pPr>
            <a:buNone/>
          </a:pPr>
          <a:r>
            <a:rPr lang="it-IT" dirty="0"/>
            <a:t>job </a:t>
          </a:r>
          <a:r>
            <a:rPr lang="it-IT" dirty="0" err="1"/>
            <a:t>crafting</a:t>
          </a:r>
          <a:endParaRPr lang="it-IT" dirty="0"/>
        </a:p>
      </dgm:t>
    </dgm:pt>
    <dgm:pt modelId="{6C1A817F-11DF-494D-AF68-FC6C66BF8D82}" type="parTrans" cxnId="{5AEAF616-481C-BC40-AA4B-0F5F0092551E}">
      <dgm:prSet/>
      <dgm:spPr/>
      <dgm:t>
        <a:bodyPr/>
        <a:lstStyle/>
        <a:p>
          <a:endParaRPr lang="it-IT"/>
        </a:p>
      </dgm:t>
    </dgm:pt>
    <dgm:pt modelId="{B54B46D2-910C-B747-BD22-8515380889AC}" type="sibTrans" cxnId="{5AEAF616-481C-BC40-AA4B-0F5F0092551E}">
      <dgm:prSet/>
      <dgm:spPr/>
      <dgm:t>
        <a:bodyPr/>
        <a:lstStyle/>
        <a:p>
          <a:endParaRPr lang="it-IT"/>
        </a:p>
      </dgm:t>
    </dgm:pt>
    <dgm:pt modelId="{19269048-83DA-5343-A63C-EC402963A5EC}">
      <dgm:prSet phldrT="[Testo]"/>
      <dgm:spPr/>
      <dgm:t>
        <a:bodyPr/>
        <a:lstStyle/>
        <a:p>
          <a:pPr>
            <a:buNone/>
          </a:pPr>
          <a:r>
            <a:rPr lang="it-IT" dirty="0"/>
            <a:t>home e </a:t>
          </a:r>
          <a:r>
            <a:rPr lang="it-IT" dirty="0" err="1"/>
            <a:t>leisure</a:t>
          </a:r>
          <a:r>
            <a:rPr lang="it-IT" dirty="0"/>
            <a:t> </a:t>
          </a:r>
          <a:r>
            <a:rPr lang="it-IT" dirty="0" err="1"/>
            <a:t>crafting</a:t>
          </a:r>
          <a:endParaRPr lang="it-IT" dirty="0"/>
        </a:p>
      </dgm:t>
    </dgm:pt>
    <dgm:pt modelId="{2240DC29-3D3E-604F-81B0-AA93F4E74699}" type="parTrans" cxnId="{1B8E7423-F98F-F945-969C-2133AC41E014}">
      <dgm:prSet/>
      <dgm:spPr/>
      <dgm:t>
        <a:bodyPr/>
        <a:lstStyle/>
        <a:p>
          <a:endParaRPr lang="it-IT"/>
        </a:p>
      </dgm:t>
    </dgm:pt>
    <dgm:pt modelId="{E88CFFC2-4335-164B-BA9C-FB7EAA3CFDCB}" type="sibTrans" cxnId="{1B8E7423-F98F-F945-969C-2133AC41E014}">
      <dgm:prSet/>
      <dgm:spPr/>
      <dgm:t>
        <a:bodyPr/>
        <a:lstStyle/>
        <a:p>
          <a:endParaRPr lang="it-IT"/>
        </a:p>
      </dgm:t>
    </dgm:pt>
    <dgm:pt modelId="{C13E8A15-C2DF-BF49-A81B-F6F726EE531D}">
      <dgm:prSet phldrT="[Testo]"/>
      <dgm:spPr/>
      <dgm:t>
        <a:bodyPr/>
        <a:lstStyle/>
        <a:p>
          <a:pPr>
            <a:buNone/>
          </a:pPr>
          <a:r>
            <a:rPr lang="it-IT" dirty="0"/>
            <a:t>time-</a:t>
          </a:r>
          <a:r>
            <a:rPr lang="it-IT" dirty="0" err="1"/>
            <a:t>spatial</a:t>
          </a:r>
          <a:r>
            <a:rPr lang="it-IT" dirty="0"/>
            <a:t> </a:t>
          </a:r>
          <a:r>
            <a:rPr lang="it-IT" dirty="0" err="1"/>
            <a:t>crafting</a:t>
          </a:r>
          <a:endParaRPr lang="it-IT" dirty="0"/>
        </a:p>
      </dgm:t>
    </dgm:pt>
    <dgm:pt modelId="{C8194275-8E18-9848-946E-A50C550A00E7}" type="parTrans" cxnId="{0BEB4254-1D79-5149-A6B5-51A3C1C2EB97}">
      <dgm:prSet/>
      <dgm:spPr/>
      <dgm:t>
        <a:bodyPr/>
        <a:lstStyle/>
        <a:p>
          <a:endParaRPr lang="it-IT"/>
        </a:p>
      </dgm:t>
    </dgm:pt>
    <dgm:pt modelId="{90152126-B4BD-E14E-A001-CDBE57D20CEF}" type="sibTrans" cxnId="{0BEB4254-1D79-5149-A6B5-51A3C1C2EB97}">
      <dgm:prSet/>
      <dgm:spPr/>
      <dgm:t>
        <a:bodyPr/>
        <a:lstStyle/>
        <a:p>
          <a:endParaRPr lang="it-IT"/>
        </a:p>
      </dgm:t>
    </dgm:pt>
    <dgm:pt modelId="{E3C41F44-797C-D54E-BC8C-3A5251E040DA}" type="pres">
      <dgm:prSet presAssocID="{6C27B0D9-482A-F341-AFF7-EA8D9839CBA7}" presName="diagram" presStyleCnt="0">
        <dgm:presLayoutVars>
          <dgm:dir/>
          <dgm:resizeHandles val="exact"/>
        </dgm:presLayoutVars>
      </dgm:prSet>
      <dgm:spPr/>
    </dgm:pt>
    <dgm:pt modelId="{0D06E5A3-49BD-0D4E-9794-71EF54E308D2}" type="pres">
      <dgm:prSet presAssocID="{661E478B-855E-A743-94F6-E7FD91DE0D55}" presName="node" presStyleLbl="node1" presStyleIdx="0" presStyleCnt="3">
        <dgm:presLayoutVars>
          <dgm:bulletEnabled val="1"/>
        </dgm:presLayoutVars>
      </dgm:prSet>
      <dgm:spPr/>
    </dgm:pt>
    <dgm:pt modelId="{37C9140F-0B24-2147-B84F-BD09E60AC3DA}" type="pres">
      <dgm:prSet presAssocID="{B54B46D2-910C-B747-BD22-8515380889AC}" presName="sibTrans" presStyleCnt="0"/>
      <dgm:spPr/>
    </dgm:pt>
    <dgm:pt modelId="{02B43791-CD84-B446-B4DE-0EED5FAB552B}" type="pres">
      <dgm:prSet presAssocID="{19269048-83DA-5343-A63C-EC402963A5EC}" presName="node" presStyleLbl="node1" presStyleIdx="1" presStyleCnt="3">
        <dgm:presLayoutVars>
          <dgm:bulletEnabled val="1"/>
        </dgm:presLayoutVars>
      </dgm:prSet>
      <dgm:spPr/>
    </dgm:pt>
    <dgm:pt modelId="{C46FABF6-57F1-0047-9356-9B937CA44855}" type="pres">
      <dgm:prSet presAssocID="{E88CFFC2-4335-164B-BA9C-FB7EAA3CFDCB}" presName="sibTrans" presStyleCnt="0"/>
      <dgm:spPr/>
    </dgm:pt>
    <dgm:pt modelId="{F2B6E8A8-16A6-4843-B0DC-651A64CE0F25}" type="pres">
      <dgm:prSet presAssocID="{C13E8A15-C2DF-BF49-A81B-F6F726EE531D}" presName="node" presStyleLbl="node1" presStyleIdx="2" presStyleCnt="3">
        <dgm:presLayoutVars>
          <dgm:bulletEnabled val="1"/>
        </dgm:presLayoutVars>
      </dgm:prSet>
      <dgm:spPr/>
    </dgm:pt>
  </dgm:ptLst>
  <dgm:cxnLst>
    <dgm:cxn modelId="{B49E5F05-F65A-D645-A85F-8E8A42CB80EE}" type="presOf" srcId="{6C27B0D9-482A-F341-AFF7-EA8D9839CBA7}" destId="{E3C41F44-797C-D54E-BC8C-3A5251E040DA}" srcOrd="0" destOrd="0" presId="urn:microsoft.com/office/officeart/2005/8/layout/default"/>
    <dgm:cxn modelId="{5AEAF616-481C-BC40-AA4B-0F5F0092551E}" srcId="{6C27B0D9-482A-F341-AFF7-EA8D9839CBA7}" destId="{661E478B-855E-A743-94F6-E7FD91DE0D55}" srcOrd="0" destOrd="0" parTransId="{6C1A817F-11DF-494D-AF68-FC6C66BF8D82}" sibTransId="{B54B46D2-910C-B747-BD22-8515380889AC}"/>
    <dgm:cxn modelId="{1B8E7423-F98F-F945-969C-2133AC41E014}" srcId="{6C27B0D9-482A-F341-AFF7-EA8D9839CBA7}" destId="{19269048-83DA-5343-A63C-EC402963A5EC}" srcOrd="1" destOrd="0" parTransId="{2240DC29-3D3E-604F-81B0-AA93F4E74699}" sibTransId="{E88CFFC2-4335-164B-BA9C-FB7EAA3CFDCB}"/>
    <dgm:cxn modelId="{C4CD3951-96F7-234E-B112-BBF8EE604C0C}" type="presOf" srcId="{C13E8A15-C2DF-BF49-A81B-F6F726EE531D}" destId="{F2B6E8A8-16A6-4843-B0DC-651A64CE0F25}" srcOrd="0" destOrd="0" presId="urn:microsoft.com/office/officeart/2005/8/layout/default"/>
    <dgm:cxn modelId="{0BEB4254-1D79-5149-A6B5-51A3C1C2EB97}" srcId="{6C27B0D9-482A-F341-AFF7-EA8D9839CBA7}" destId="{C13E8A15-C2DF-BF49-A81B-F6F726EE531D}" srcOrd="2" destOrd="0" parTransId="{C8194275-8E18-9848-946E-A50C550A00E7}" sibTransId="{90152126-B4BD-E14E-A001-CDBE57D20CEF}"/>
    <dgm:cxn modelId="{D3C8685B-C754-7D46-9E41-80A15BD7ADE4}" type="presOf" srcId="{661E478B-855E-A743-94F6-E7FD91DE0D55}" destId="{0D06E5A3-49BD-0D4E-9794-71EF54E308D2}" srcOrd="0" destOrd="0" presId="urn:microsoft.com/office/officeart/2005/8/layout/default"/>
    <dgm:cxn modelId="{C315A391-2ADD-9740-BF4F-7B23BD426158}" type="presOf" srcId="{19269048-83DA-5343-A63C-EC402963A5EC}" destId="{02B43791-CD84-B446-B4DE-0EED5FAB552B}" srcOrd="0" destOrd="0" presId="urn:microsoft.com/office/officeart/2005/8/layout/default"/>
    <dgm:cxn modelId="{4A48B920-A9AC-DA49-AC38-95B0C84ED8F1}" type="presParOf" srcId="{E3C41F44-797C-D54E-BC8C-3A5251E040DA}" destId="{0D06E5A3-49BD-0D4E-9794-71EF54E308D2}" srcOrd="0" destOrd="0" presId="urn:microsoft.com/office/officeart/2005/8/layout/default"/>
    <dgm:cxn modelId="{C2560E6B-33A8-0146-B656-A0503D434FAB}" type="presParOf" srcId="{E3C41F44-797C-D54E-BC8C-3A5251E040DA}" destId="{37C9140F-0B24-2147-B84F-BD09E60AC3DA}" srcOrd="1" destOrd="0" presId="urn:microsoft.com/office/officeart/2005/8/layout/default"/>
    <dgm:cxn modelId="{B9CF0586-2D75-6F48-81F0-3773C91FAF72}" type="presParOf" srcId="{E3C41F44-797C-D54E-BC8C-3A5251E040DA}" destId="{02B43791-CD84-B446-B4DE-0EED5FAB552B}" srcOrd="2" destOrd="0" presId="urn:microsoft.com/office/officeart/2005/8/layout/default"/>
    <dgm:cxn modelId="{36C9A991-4A5A-3B41-90D4-58CADF999FD0}" type="presParOf" srcId="{E3C41F44-797C-D54E-BC8C-3A5251E040DA}" destId="{C46FABF6-57F1-0047-9356-9B937CA44855}" srcOrd="3" destOrd="0" presId="urn:microsoft.com/office/officeart/2005/8/layout/default"/>
    <dgm:cxn modelId="{283D6C08-C101-144E-BF7D-F2C1DF173538}" type="presParOf" srcId="{E3C41F44-797C-D54E-BC8C-3A5251E040DA}" destId="{F2B6E8A8-16A6-4843-B0DC-651A64CE0F2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73739E-DB11-854B-8E34-7683CE1A8372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8FFF85-D3A0-1040-BF44-7EE9DBA30A2B}">
      <dgm:prSet phldrT="[Testo]" custT="1"/>
      <dgm:spPr/>
      <dgm:t>
        <a:bodyPr/>
        <a:lstStyle/>
        <a:p>
          <a:pPr algn="ctr"/>
          <a:r>
            <a:rPr lang="it-IT" sz="2000" dirty="0"/>
            <a:t>Selezionando o ampliando le attività di ruolo su cui vogliono impegnarsi prioritariamente</a:t>
          </a:r>
        </a:p>
      </dgm:t>
    </dgm:pt>
    <dgm:pt modelId="{AC498487-D9F6-E045-8F01-812BE503BEEE}" type="parTrans" cxnId="{CA694893-1EFB-0447-8C2A-87D935449C3E}">
      <dgm:prSet/>
      <dgm:spPr/>
      <dgm:t>
        <a:bodyPr/>
        <a:lstStyle/>
        <a:p>
          <a:endParaRPr lang="it-IT" sz="2000"/>
        </a:p>
      </dgm:t>
    </dgm:pt>
    <dgm:pt modelId="{B8A8C2AA-66EF-D04E-84C8-8F81644840AE}" type="sibTrans" cxnId="{CA694893-1EFB-0447-8C2A-87D935449C3E}">
      <dgm:prSet custT="1"/>
      <dgm:spPr/>
      <dgm:t>
        <a:bodyPr/>
        <a:lstStyle/>
        <a:p>
          <a:endParaRPr lang="it-IT" sz="2000"/>
        </a:p>
      </dgm:t>
    </dgm:pt>
    <dgm:pt modelId="{93A06B48-A8FC-6048-BDBC-25A7DDCCB9E5}">
      <dgm:prSet phldrT="[Testo]" custT="1"/>
      <dgm:spPr/>
      <dgm:t>
        <a:bodyPr/>
        <a:lstStyle/>
        <a:p>
          <a:pPr algn="ctr">
            <a:buNone/>
          </a:pPr>
          <a:r>
            <a:rPr lang="it-IT" sz="2000" dirty="0"/>
            <a:t>Assegnandosi degli obiettivi sfidanti da perseguire</a:t>
          </a:r>
        </a:p>
      </dgm:t>
    </dgm:pt>
    <dgm:pt modelId="{4EC0C1CA-D8F9-8543-B1DD-16EE94868209}" type="parTrans" cxnId="{E31DE13B-A06A-8241-9F50-3E2765D312EF}">
      <dgm:prSet/>
      <dgm:spPr/>
      <dgm:t>
        <a:bodyPr/>
        <a:lstStyle/>
        <a:p>
          <a:endParaRPr lang="it-IT" sz="2000"/>
        </a:p>
      </dgm:t>
    </dgm:pt>
    <dgm:pt modelId="{65FA076B-2D90-1247-BC1E-B02F84C277AE}" type="sibTrans" cxnId="{E31DE13B-A06A-8241-9F50-3E2765D312EF}">
      <dgm:prSet custT="1"/>
      <dgm:spPr/>
      <dgm:t>
        <a:bodyPr/>
        <a:lstStyle/>
        <a:p>
          <a:endParaRPr lang="it-IT" sz="2000"/>
        </a:p>
      </dgm:t>
    </dgm:pt>
    <dgm:pt modelId="{D69CB683-5C4B-4442-85C5-2F29904AB9FC}">
      <dgm:prSet phldrT="[Testo]" custT="1"/>
      <dgm:spPr/>
      <dgm:t>
        <a:bodyPr/>
        <a:lstStyle/>
        <a:p>
          <a:pPr algn="ctr">
            <a:buNone/>
          </a:pPr>
          <a:r>
            <a:rPr lang="it-IT" sz="2000" dirty="0"/>
            <a:t>Ottimizzando le modalità con cui gestiscono le richieste</a:t>
          </a:r>
        </a:p>
      </dgm:t>
    </dgm:pt>
    <dgm:pt modelId="{9B11C698-D166-E448-BDC6-2758F9DD3634}" type="parTrans" cxnId="{F783E8A6-CB3F-8341-A77D-15716E51B4AE}">
      <dgm:prSet/>
      <dgm:spPr/>
      <dgm:t>
        <a:bodyPr/>
        <a:lstStyle/>
        <a:p>
          <a:endParaRPr lang="it-IT" sz="2000"/>
        </a:p>
      </dgm:t>
    </dgm:pt>
    <dgm:pt modelId="{8E53D450-5434-5243-993C-C9A2015FB13E}" type="sibTrans" cxnId="{F783E8A6-CB3F-8341-A77D-15716E51B4AE}">
      <dgm:prSet custT="1"/>
      <dgm:spPr/>
      <dgm:t>
        <a:bodyPr/>
        <a:lstStyle/>
        <a:p>
          <a:endParaRPr lang="it-IT" sz="2000"/>
        </a:p>
      </dgm:t>
    </dgm:pt>
    <dgm:pt modelId="{8A745FAB-7848-7A4F-8C75-8ACBE660F68C}">
      <dgm:prSet phldrT="[Testo]" custT="1"/>
      <dgm:spPr/>
      <dgm:t>
        <a:bodyPr/>
        <a:lstStyle/>
        <a:p>
          <a:pPr algn="ctr">
            <a:buNone/>
          </a:pPr>
          <a:r>
            <a:rPr lang="it-IT" sz="2000" dirty="0"/>
            <a:t>Coltivando e attivando relazioni collaborative per fini di apprendimento e supporto</a:t>
          </a:r>
        </a:p>
      </dgm:t>
    </dgm:pt>
    <dgm:pt modelId="{8CEE4558-FDCC-6D41-89FA-D49B69D3588B}" type="parTrans" cxnId="{CD30433B-D850-484D-BCB8-E8669AF75C21}">
      <dgm:prSet/>
      <dgm:spPr/>
      <dgm:t>
        <a:bodyPr/>
        <a:lstStyle/>
        <a:p>
          <a:endParaRPr lang="it-IT" sz="2000"/>
        </a:p>
      </dgm:t>
    </dgm:pt>
    <dgm:pt modelId="{4950F606-5B53-3346-B282-9902C4D80037}" type="sibTrans" cxnId="{CD30433B-D850-484D-BCB8-E8669AF75C21}">
      <dgm:prSet/>
      <dgm:spPr/>
      <dgm:t>
        <a:bodyPr/>
        <a:lstStyle/>
        <a:p>
          <a:endParaRPr lang="it-IT" sz="2000"/>
        </a:p>
      </dgm:t>
    </dgm:pt>
    <dgm:pt modelId="{6BAB3B1B-D691-C040-B11D-51E8D8507619}" type="pres">
      <dgm:prSet presAssocID="{1473739E-DB11-854B-8E34-7683CE1A8372}" presName="outerComposite" presStyleCnt="0">
        <dgm:presLayoutVars>
          <dgm:chMax val="5"/>
          <dgm:dir/>
          <dgm:resizeHandles val="exact"/>
        </dgm:presLayoutVars>
      </dgm:prSet>
      <dgm:spPr/>
    </dgm:pt>
    <dgm:pt modelId="{3C592D3B-8C88-374C-A502-11D6FECA3904}" type="pres">
      <dgm:prSet presAssocID="{1473739E-DB11-854B-8E34-7683CE1A8372}" presName="dummyMaxCanvas" presStyleCnt="0">
        <dgm:presLayoutVars/>
      </dgm:prSet>
      <dgm:spPr/>
    </dgm:pt>
    <dgm:pt modelId="{3305995D-0795-8249-9924-58A46B8B28FF}" type="pres">
      <dgm:prSet presAssocID="{1473739E-DB11-854B-8E34-7683CE1A8372}" presName="FourNodes_1" presStyleLbl="node1" presStyleIdx="0" presStyleCnt="4">
        <dgm:presLayoutVars>
          <dgm:bulletEnabled val="1"/>
        </dgm:presLayoutVars>
      </dgm:prSet>
      <dgm:spPr/>
    </dgm:pt>
    <dgm:pt modelId="{73152AB0-541F-B24E-B044-B77401A3F342}" type="pres">
      <dgm:prSet presAssocID="{1473739E-DB11-854B-8E34-7683CE1A8372}" presName="FourNodes_2" presStyleLbl="node1" presStyleIdx="1" presStyleCnt="4">
        <dgm:presLayoutVars>
          <dgm:bulletEnabled val="1"/>
        </dgm:presLayoutVars>
      </dgm:prSet>
      <dgm:spPr/>
    </dgm:pt>
    <dgm:pt modelId="{4C978275-8EF1-4B43-A880-DDE00C8AE921}" type="pres">
      <dgm:prSet presAssocID="{1473739E-DB11-854B-8E34-7683CE1A8372}" presName="FourNodes_3" presStyleLbl="node1" presStyleIdx="2" presStyleCnt="4">
        <dgm:presLayoutVars>
          <dgm:bulletEnabled val="1"/>
        </dgm:presLayoutVars>
      </dgm:prSet>
      <dgm:spPr/>
    </dgm:pt>
    <dgm:pt modelId="{C47B5577-D528-8D4A-BC6E-1FCBFB31E6C1}" type="pres">
      <dgm:prSet presAssocID="{1473739E-DB11-854B-8E34-7683CE1A8372}" presName="FourNodes_4" presStyleLbl="node1" presStyleIdx="3" presStyleCnt="4">
        <dgm:presLayoutVars>
          <dgm:bulletEnabled val="1"/>
        </dgm:presLayoutVars>
      </dgm:prSet>
      <dgm:spPr/>
    </dgm:pt>
    <dgm:pt modelId="{AEA93B28-E76F-9E48-B4B5-A9C3C6DA1D17}" type="pres">
      <dgm:prSet presAssocID="{1473739E-DB11-854B-8E34-7683CE1A8372}" presName="FourConn_1-2" presStyleLbl="fgAccFollowNode1" presStyleIdx="0" presStyleCnt="3">
        <dgm:presLayoutVars>
          <dgm:bulletEnabled val="1"/>
        </dgm:presLayoutVars>
      </dgm:prSet>
      <dgm:spPr/>
    </dgm:pt>
    <dgm:pt modelId="{DB048FE0-16E5-9147-A84C-AAFFC9863656}" type="pres">
      <dgm:prSet presAssocID="{1473739E-DB11-854B-8E34-7683CE1A8372}" presName="FourConn_2-3" presStyleLbl="fgAccFollowNode1" presStyleIdx="1" presStyleCnt="3">
        <dgm:presLayoutVars>
          <dgm:bulletEnabled val="1"/>
        </dgm:presLayoutVars>
      </dgm:prSet>
      <dgm:spPr/>
    </dgm:pt>
    <dgm:pt modelId="{B34C7537-DD4B-8F47-B09C-0E2E49E14058}" type="pres">
      <dgm:prSet presAssocID="{1473739E-DB11-854B-8E34-7683CE1A8372}" presName="FourConn_3-4" presStyleLbl="fgAccFollowNode1" presStyleIdx="2" presStyleCnt="3">
        <dgm:presLayoutVars>
          <dgm:bulletEnabled val="1"/>
        </dgm:presLayoutVars>
      </dgm:prSet>
      <dgm:spPr/>
    </dgm:pt>
    <dgm:pt modelId="{D84029DB-CE33-A44B-8C0E-9A964416DFFE}" type="pres">
      <dgm:prSet presAssocID="{1473739E-DB11-854B-8E34-7683CE1A8372}" presName="FourNodes_1_text" presStyleLbl="node1" presStyleIdx="3" presStyleCnt="4">
        <dgm:presLayoutVars>
          <dgm:bulletEnabled val="1"/>
        </dgm:presLayoutVars>
      </dgm:prSet>
      <dgm:spPr/>
    </dgm:pt>
    <dgm:pt modelId="{15B77782-BADF-8B4B-86D0-46C1C314B172}" type="pres">
      <dgm:prSet presAssocID="{1473739E-DB11-854B-8E34-7683CE1A8372}" presName="FourNodes_2_text" presStyleLbl="node1" presStyleIdx="3" presStyleCnt="4">
        <dgm:presLayoutVars>
          <dgm:bulletEnabled val="1"/>
        </dgm:presLayoutVars>
      </dgm:prSet>
      <dgm:spPr/>
    </dgm:pt>
    <dgm:pt modelId="{8ABC20BF-FC61-124B-B5BA-236223A9A160}" type="pres">
      <dgm:prSet presAssocID="{1473739E-DB11-854B-8E34-7683CE1A8372}" presName="FourNodes_3_text" presStyleLbl="node1" presStyleIdx="3" presStyleCnt="4">
        <dgm:presLayoutVars>
          <dgm:bulletEnabled val="1"/>
        </dgm:presLayoutVars>
      </dgm:prSet>
      <dgm:spPr/>
    </dgm:pt>
    <dgm:pt modelId="{9D5659F8-C42B-6942-9A6B-7A276A96D1A3}" type="pres">
      <dgm:prSet presAssocID="{1473739E-DB11-854B-8E34-7683CE1A837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F7F4115-47FA-2347-9B2D-3EF87F413E89}" type="presOf" srcId="{1473739E-DB11-854B-8E34-7683CE1A8372}" destId="{6BAB3B1B-D691-C040-B11D-51E8D8507619}" srcOrd="0" destOrd="0" presId="urn:microsoft.com/office/officeart/2005/8/layout/vProcess5"/>
    <dgm:cxn modelId="{2509DC23-7DAC-2844-B6B1-AC1D440F1161}" type="presOf" srcId="{498FFF85-D3A0-1040-BF44-7EE9DBA30A2B}" destId="{D84029DB-CE33-A44B-8C0E-9A964416DFFE}" srcOrd="1" destOrd="0" presId="urn:microsoft.com/office/officeart/2005/8/layout/vProcess5"/>
    <dgm:cxn modelId="{332CD32B-128A-CA4F-AF92-4E0307C02137}" type="presOf" srcId="{93A06B48-A8FC-6048-BDBC-25A7DDCCB9E5}" destId="{15B77782-BADF-8B4B-86D0-46C1C314B172}" srcOrd="1" destOrd="0" presId="urn:microsoft.com/office/officeart/2005/8/layout/vProcess5"/>
    <dgm:cxn modelId="{C5DF9335-038B-9B46-B1F7-7375D18D595E}" type="presOf" srcId="{B8A8C2AA-66EF-D04E-84C8-8F81644840AE}" destId="{AEA93B28-E76F-9E48-B4B5-A9C3C6DA1D17}" srcOrd="0" destOrd="0" presId="urn:microsoft.com/office/officeart/2005/8/layout/vProcess5"/>
    <dgm:cxn modelId="{CD30433B-D850-484D-BCB8-E8669AF75C21}" srcId="{1473739E-DB11-854B-8E34-7683CE1A8372}" destId="{8A745FAB-7848-7A4F-8C75-8ACBE660F68C}" srcOrd="3" destOrd="0" parTransId="{8CEE4558-FDCC-6D41-89FA-D49B69D3588B}" sibTransId="{4950F606-5B53-3346-B282-9902C4D80037}"/>
    <dgm:cxn modelId="{E31DE13B-A06A-8241-9F50-3E2765D312EF}" srcId="{1473739E-DB11-854B-8E34-7683CE1A8372}" destId="{93A06B48-A8FC-6048-BDBC-25A7DDCCB9E5}" srcOrd="1" destOrd="0" parTransId="{4EC0C1CA-D8F9-8543-B1DD-16EE94868209}" sibTransId="{65FA076B-2D90-1247-BC1E-B02F84C277AE}"/>
    <dgm:cxn modelId="{9FB5B63C-9DAA-D342-A0E6-04523B87858A}" type="presOf" srcId="{498FFF85-D3A0-1040-BF44-7EE9DBA30A2B}" destId="{3305995D-0795-8249-9924-58A46B8B28FF}" srcOrd="0" destOrd="0" presId="urn:microsoft.com/office/officeart/2005/8/layout/vProcess5"/>
    <dgm:cxn modelId="{CE54313D-6925-294C-8021-C9A8A421E7E3}" type="presOf" srcId="{65FA076B-2D90-1247-BC1E-B02F84C277AE}" destId="{DB048FE0-16E5-9147-A84C-AAFFC9863656}" srcOrd="0" destOrd="0" presId="urn:microsoft.com/office/officeart/2005/8/layout/vProcess5"/>
    <dgm:cxn modelId="{4087CA46-5475-E744-943E-E09B8D7E3F60}" type="presOf" srcId="{8A745FAB-7848-7A4F-8C75-8ACBE660F68C}" destId="{C47B5577-D528-8D4A-BC6E-1FCBFB31E6C1}" srcOrd="0" destOrd="0" presId="urn:microsoft.com/office/officeart/2005/8/layout/vProcess5"/>
    <dgm:cxn modelId="{6BC42B57-821B-D343-BE6A-1C597627B6EA}" type="presOf" srcId="{8A745FAB-7848-7A4F-8C75-8ACBE660F68C}" destId="{9D5659F8-C42B-6942-9A6B-7A276A96D1A3}" srcOrd="1" destOrd="0" presId="urn:microsoft.com/office/officeart/2005/8/layout/vProcess5"/>
    <dgm:cxn modelId="{97B82F8C-B31B-EB4B-8EF2-F7BE0C3D7B8B}" type="presOf" srcId="{8E53D450-5434-5243-993C-C9A2015FB13E}" destId="{B34C7537-DD4B-8F47-B09C-0E2E49E14058}" srcOrd="0" destOrd="0" presId="urn:microsoft.com/office/officeart/2005/8/layout/vProcess5"/>
    <dgm:cxn modelId="{CBE5698C-FC71-A44F-8B1C-F83120D3089C}" type="presOf" srcId="{D69CB683-5C4B-4442-85C5-2F29904AB9FC}" destId="{4C978275-8EF1-4B43-A880-DDE00C8AE921}" srcOrd="0" destOrd="0" presId="urn:microsoft.com/office/officeart/2005/8/layout/vProcess5"/>
    <dgm:cxn modelId="{CA694893-1EFB-0447-8C2A-87D935449C3E}" srcId="{1473739E-DB11-854B-8E34-7683CE1A8372}" destId="{498FFF85-D3A0-1040-BF44-7EE9DBA30A2B}" srcOrd="0" destOrd="0" parTransId="{AC498487-D9F6-E045-8F01-812BE503BEEE}" sibTransId="{B8A8C2AA-66EF-D04E-84C8-8F81644840AE}"/>
    <dgm:cxn modelId="{F783E8A6-CB3F-8341-A77D-15716E51B4AE}" srcId="{1473739E-DB11-854B-8E34-7683CE1A8372}" destId="{D69CB683-5C4B-4442-85C5-2F29904AB9FC}" srcOrd="2" destOrd="0" parTransId="{9B11C698-D166-E448-BDC6-2758F9DD3634}" sibTransId="{8E53D450-5434-5243-993C-C9A2015FB13E}"/>
    <dgm:cxn modelId="{0D36F6BC-A6A3-FD46-BCEE-CC1B93E994C9}" type="presOf" srcId="{D69CB683-5C4B-4442-85C5-2F29904AB9FC}" destId="{8ABC20BF-FC61-124B-B5BA-236223A9A160}" srcOrd="1" destOrd="0" presId="urn:microsoft.com/office/officeart/2005/8/layout/vProcess5"/>
    <dgm:cxn modelId="{1AC064D3-13DF-7947-AE6B-E379EBF7351A}" type="presOf" srcId="{93A06B48-A8FC-6048-BDBC-25A7DDCCB9E5}" destId="{73152AB0-541F-B24E-B044-B77401A3F342}" srcOrd="0" destOrd="0" presId="urn:microsoft.com/office/officeart/2005/8/layout/vProcess5"/>
    <dgm:cxn modelId="{C86FD069-A3E0-7249-A9F3-DF8C52BE21D5}" type="presParOf" srcId="{6BAB3B1B-D691-C040-B11D-51E8D8507619}" destId="{3C592D3B-8C88-374C-A502-11D6FECA3904}" srcOrd="0" destOrd="0" presId="urn:microsoft.com/office/officeart/2005/8/layout/vProcess5"/>
    <dgm:cxn modelId="{991C8794-7188-8B46-A972-332564D0415A}" type="presParOf" srcId="{6BAB3B1B-D691-C040-B11D-51E8D8507619}" destId="{3305995D-0795-8249-9924-58A46B8B28FF}" srcOrd="1" destOrd="0" presId="urn:microsoft.com/office/officeart/2005/8/layout/vProcess5"/>
    <dgm:cxn modelId="{C06B8FBB-BC5C-1D4E-BFBB-2110558C303D}" type="presParOf" srcId="{6BAB3B1B-D691-C040-B11D-51E8D8507619}" destId="{73152AB0-541F-B24E-B044-B77401A3F342}" srcOrd="2" destOrd="0" presId="urn:microsoft.com/office/officeart/2005/8/layout/vProcess5"/>
    <dgm:cxn modelId="{229DDAFA-3F8B-F941-AA3A-686548BFFFD6}" type="presParOf" srcId="{6BAB3B1B-D691-C040-B11D-51E8D8507619}" destId="{4C978275-8EF1-4B43-A880-DDE00C8AE921}" srcOrd="3" destOrd="0" presId="urn:microsoft.com/office/officeart/2005/8/layout/vProcess5"/>
    <dgm:cxn modelId="{27F783A9-6676-E24C-9319-C1C92AC19347}" type="presParOf" srcId="{6BAB3B1B-D691-C040-B11D-51E8D8507619}" destId="{C47B5577-D528-8D4A-BC6E-1FCBFB31E6C1}" srcOrd="4" destOrd="0" presId="urn:microsoft.com/office/officeart/2005/8/layout/vProcess5"/>
    <dgm:cxn modelId="{ADC1F406-8C76-EA40-8C4E-510C5EC91C4A}" type="presParOf" srcId="{6BAB3B1B-D691-C040-B11D-51E8D8507619}" destId="{AEA93B28-E76F-9E48-B4B5-A9C3C6DA1D17}" srcOrd="5" destOrd="0" presId="urn:microsoft.com/office/officeart/2005/8/layout/vProcess5"/>
    <dgm:cxn modelId="{F11B01CF-8E0A-2D41-8DDB-BCCA53413847}" type="presParOf" srcId="{6BAB3B1B-D691-C040-B11D-51E8D8507619}" destId="{DB048FE0-16E5-9147-A84C-AAFFC9863656}" srcOrd="6" destOrd="0" presId="urn:microsoft.com/office/officeart/2005/8/layout/vProcess5"/>
    <dgm:cxn modelId="{F370F48F-2842-1348-851D-277065240039}" type="presParOf" srcId="{6BAB3B1B-D691-C040-B11D-51E8D8507619}" destId="{B34C7537-DD4B-8F47-B09C-0E2E49E14058}" srcOrd="7" destOrd="0" presId="urn:microsoft.com/office/officeart/2005/8/layout/vProcess5"/>
    <dgm:cxn modelId="{5296FF0A-41D7-4742-8A86-4F7D0C7EDEA3}" type="presParOf" srcId="{6BAB3B1B-D691-C040-B11D-51E8D8507619}" destId="{D84029DB-CE33-A44B-8C0E-9A964416DFFE}" srcOrd="8" destOrd="0" presId="urn:microsoft.com/office/officeart/2005/8/layout/vProcess5"/>
    <dgm:cxn modelId="{C90A9C89-681D-1F43-8830-ABED06821712}" type="presParOf" srcId="{6BAB3B1B-D691-C040-B11D-51E8D8507619}" destId="{15B77782-BADF-8B4B-86D0-46C1C314B172}" srcOrd="9" destOrd="0" presId="urn:microsoft.com/office/officeart/2005/8/layout/vProcess5"/>
    <dgm:cxn modelId="{55B30D74-4F3D-8F45-9854-66878C509131}" type="presParOf" srcId="{6BAB3B1B-D691-C040-B11D-51E8D8507619}" destId="{8ABC20BF-FC61-124B-B5BA-236223A9A160}" srcOrd="10" destOrd="0" presId="urn:microsoft.com/office/officeart/2005/8/layout/vProcess5"/>
    <dgm:cxn modelId="{47FB73F5-A0C6-2F44-AF63-AAA7595869B5}" type="presParOf" srcId="{6BAB3B1B-D691-C040-B11D-51E8D8507619}" destId="{9D5659F8-C42B-6942-9A6B-7A276A96D1A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7E84A44-81C5-F341-995E-1B5FEF705C5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EC1498-D172-2845-87DD-1F78E27289BD}">
      <dgm:prSet phldrT="[Testo]"/>
      <dgm:spPr/>
      <dgm:t>
        <a:bodyPr/>
        <a:lstStyle/>
        <a:p>
          <a:pPr>
            <a:buNone/>
          </a:pPr>
          <a:r>
            <a:rPr lang="it-IT" dirty="0"/>
            <a:t>Burnout</a:t>
          </a:r>
          <a:endParaRPr lang="it-IT" b="1" dirty="0"/>
        </a:p>
      </dgm:t>
    </dgm:pt>
    <dgm:pt modelId="{22CB6C8B-7002-764E-A172-AFE7D9A6A2F3}" type="parTrans" cxnId="{CB6F59FC-3CAE-3343-AE36-6E5BFF8ABA06}">
      <dgm:prSet/>
      <dgm:spPr/>
      <dgm:t>
        <a:bodyPr/>
        <a:lstStyle/>
        <a:p>
          <a:endParaRPr lang="it-IT" dirty="0"/>
        </a:p>
      </dgm:t>
    </dgm:pt>
    <dgm:pt modelId="{33193A47-43AF-C64D-9FDC-84CE195E52CC}" type="sibTrans" cxnId="{CB6F59FC-3CAE-3343-AE36-6E5BFF8ABA06}">
      <dgm:prSet/>
      <dgm:spPr/>
      <dgm:t>
        <a:bodyPr/>
        <a:lstStyle/>
        <a:p>
          <a:endParaRPr lang="it-IT" dirty="0"/>
        </a:p>
      </dgm:t>
    </dgm:pt>
    <dgm:pt modelId="{DB6EA94B-EEC3-AE42-9AB9-FFC0E0BB6605}">
      <dgm:prSet phldrT="[Testo]"/>
      <dgm:spPr/>
      <dgm:t>
        <a:bodyPr/>
        <a:lstStyle/>
        <a:p>
          <a:r>
            <a:rPr lang="it-IT" dirty="0"/>
            <a:t>Depressione e ansia</a:t>
          </a:r>
        </a:p>
      </dgm:t>
    </dgm:pt>
    <dgm:pt modelId="{1132C06C-845B-E949-A152-09EF67C8BBDE}" type="parTrans" cxnId="{6666DA38-D4DC-5740-95EA-6DE2B7739428}">
      <dgm:prSet/>
      <dgm:spPr/>
      <dgm:t>
        <a:bodyPr/>
        <a:lstStyle/>
        <a:p>
          <a:endParaRPr lang="it-IT" dirty="0"/>
        </a:p>
      </dgm:t>
    </dgm:pt>
    <dgm:pt modelId="{29D68B9B-5BA2-0946-B28E-5E0846F3FDEE}" type="sibTrans" cxnId="{6666DA38-D4DC-5740-95EA-6DE2B7739428}">
      <dgm:prSet/>
      <dgm:spPr/>
      <dgm:t>
        <a:bodyPr/>
        <a:lstStyle/>
        <a:p>
          <a:endParaRPr lang="it-IT" dirty="0"/>
        </a:p>
      </dgm:t>
    </dgm:pt>
    <dgm:pt modelId="{FC1B8F63-334D-1844-BC63-0A7E7DF97AE0}">
      <dgm:prSet phldrT="[Testo]"/>
      <dgm:spPr/>
      <dgm:t>
        <a:bodyPr/>
        <a:lstStyle/>
        <a:p>
          <a:r>
            <a:rPr lang="it-IT" dirty="0"/>
            <a:t>Riduzione delle sensazioni di soddisfazione e felicità</a:t>
          </a:r>
        </a:p>
      </dgm:t>
    </dgm:pt>
    <dgm:pt modelId="{89192BEF-8210-784C-B063-6F27F80F0FA5}" type="parTrans" cxnId="{5E658C84-B026-2347-A605-304E62386EBB}">
      <dgm:prSet/>
      <dgm:spPr/>
      <dgm:t>
        <a:bodyPr/>
        <a:lstStyle/>
        <a:p>
          <a:endParaRPr lang="it-IT" dirty="0"/>
        </a:p>
      </dgm:t>
    </dgm:pt>
    <dgm:pt modelId="{A1D47D91-3536-2647-9A2A-341E8FD5C732}" type="sibTrans" cxnId="{5E658C84-B026-2347-A605-304E62386EBB}">
      <dgm:prSet/>
      <dgm:spPr/>
      <dgm:t>
        <a:bodyPr/>
        <a:lstStyle/>
        <a:p>
          <a:endParaRPr lang="it-IT" dirty="0"/>
        </a:p>
      </dgm:t>
    </dgm:pt>
    <dgm:pt modelId="{38670F55-B0ED-3E45-ACDB-784F1BDC4FB6}">
      <dgm:prSet phldrT="[Testo]"/>
      <dgm:spPr/>
      <dgm:t>
        <a:bodyPr/>
        <a:lstStyle/>
        <a:p>
          <a:pPr>
            <a:buNone/>
          </a:pPr>
          <a:r>
            <a:rPr lang="it-IT" dirty="0"/>
            <a:t>Rischio cardiaco</a:t>
          </a:r>
        </a:p>
      </dgm:t>
    </dgm:pt>
    <dgm:pt modelId="{D8680487-6019-8844-A214-AA689576755E}" type="parTrans" cxnId="{B3CA8FE0-39B3-AC46-83C6-5A5038F871B5}">
      <dgm:prSet/>
      <dgm:spPr/>
      <dgm:t>
        <a:bodyPr/>
        <a:lstStyle/>
        <a:p>
          <a:endParaRPr lang="it-IT" dirty="0"/>
        </a:p>
      </dgm:t>
    </dgm:pt>
    <dgm:pt modelId="{667DB88B-436D-414E-973A-7399968323B6}" type="sibTrans" cxnId="{B3CA8FE0-39B3-AC46-83C6-5A5038F871B5}">
      <dgm:prSet/>
      <dgm:spPr/>
      <dgm:t>
        <a:bodyPr/>
        <a:lstStyle/>
        <a:p>
          <a:endParaRPr lang="it-IT" dirty="0"/>
        </a:p>
      </dgm:t>
    </dgm:pt>
    <dgm:pt modelId="{BDD86801-966E-1045-8BD1-C7D1AB3ACCD2}">
      <dgm:prSet phldrT="[Testo]"/>
      <dgm:spPr/>
      <dgm:t>
        <a:bodyPr/>
        <a:lstStyle/>
        <a:p>
          <a:pPr>
            <a:buNone/>
          </a:pPr>
          <a:r>
            <a:rPr lang="it-IT" dirty="0"/>
            <a:t>Maggiori livelli di cortisolo</a:t>
          </a:r>
        </a:p>
      </dgm:t>
    </dgm:pt>
    <dgm:pt modelId="{70FC41D6-F110-D044-BC1F-99CC55B51536}" type="parTrans" cxnId="{DF613A34-2DE1-E849-AA5F-2BB97266724D}">
      <dgm:prSet/>
      <dgm:spPr/>
      <dgm:t>
        <a:bodyPr/>
        <a:lstStyle/>
        <a:p>
          <a:endParaRPr lang="it-IT" dirty="0"/>
        </a:p>
      </dgm:t>
    </dgm:pt>
    <dgm:pt modelId="{758399E5-05F8-5042-A6A9-63E3A58FBC06}" type="sibTrans" cxnId="{DF613A34-2DE1-E849-AA5F-2BB97266724D}">
      <dgm:prSet/>
      <dgm:spPr/>
      <dgm:t>
        <a:bodyPr/>
        <a:lstStyle/>
        <a:p>
          <a:endParaRPr lang="it-IT" dirty="0"/>
        </a:p>
      </dgm:t>
    </dgm:pt>
    <dgm:pt modelId="{D3880CE9-8760-F444-B6F2-48CDC68E39D7}">
      <dgm:prSet phldrT="[Testo]"/>
      <dgm:spPr/>
      <dgm:t>
        <a:bodyPr/>
        <a:lstStyle/>
        <a:p>
          <a:pPr>
            <a:buNone/>
          </a:pPr>
          <a:r>
            <a:rPr lang="it-IT" dirty="0"/>
            <a:t>Disturbi del sonno</a:t>
          </a:r>
        </a:p>
      </dgm:t>
    </dgm:pt>
    <dgm:pt modelId="{8043BB11-F7DD-7348-8529-F883AEE27C4D}" type="parTrans" cxnId="{3EF309A2-3352-9345-A378-BD67EBDAB9BF}">
      <dgm:prSet/>
      <dgm:spPr/>
      <dgm:t>
        <a:bodyPr/>
        <a:lstStyle/>
        <a:p>
          <a:endParaRPr lang="it-IT" dirty="0"/>
        </a:p>
      </dgm:t>
    </dgm:pt>
    <dgm:pt modelId="{4C47F81F-7153-2649-8710-7F8190533358}" type="sibTrans" cxnId="{3EF309A2-3352-9345-A378-BD67EBDAB9BF}">
      <dgm:prSet/>
      <dgm:spPr/>
      <dgm:t>
        <a:bodyPr/>
        <a:lstStyle/>
        <a:p>
          <a:endParaRPr lang="it-IT" dirty="0"/>
        </a:p>
      </dgm:t>
    </dgm:pt>
    <dgm:pt modelId="{7213A52E-8ECA-7A4A-9DE6-66B0AC5032E8}">
      <dgm:prSet phldrT="[Testo]"/>
      <dgm:spPr/>
      <dgm:t>
        <a:bodyPr/>
        <a:lstStyle/>
        <a:p>
          <a:pPr>
            <a:buNone/>
          </a:pPr>
          <a:r>
            <a:rPr lang="it-IT" dirty="0"/>
            <a:t>Problemi muscolo-scheletrici, e gastrointestinali</a:t>
          </a:r>
        </a:p>
      </dgm:t>
    </dgm:pt>
    <dgm:pt modelId="{406F78F0-D6C2-4C4D-B342-C64E2CEC9BDC}" type="parTrans" cxnId="{698CE71B-295A-8647-82D2-B21216B657EC}">
      <dgm:prSet/>
      <dgm:spPr/>
      <dgm:t>
        <a:bodyPr/>
        <a:lstStyle/>
        <a:p>
          <a:endParaRPr lang="it-IT" dirty="0"/>
        </a:p>
      </dgm:t>
    </dgm:pt>
    <dgm:pt modelId="{F6E40280-D08B-CA4A-ADA2-0E99B1F2BBCE}" type="sibTrans" cxnId="{698CE71B-295A-8647-82D2-B21216B657EC}">
      <dgm:prSet/>
      <dgm:spPr/>
      <dgm:t>
        <a:bodyPr/>
        <a:lstStyle/>
        <a:p>
          <a:endParaRPr lang="it-IT" dirty="0"/>
        </a:p>
      </dgm:t>
    </dgm:pt>
    <dgm:pt modelId="{7793E40A-2DA9-E44A-908F-DA652B40EE35}" type="pres">
      <dgm:prSet presAssocID="{B7E84A44-81C5-F341-995E-1B5FEF705C59}" presName="Name0" presStyleCnt="0">
        <dgm:presLayoutVars>
          <dgm:chMax val="7"/>
          <dgm:chPref val="7"/>
          <dgm:dir/>
        </dgm:presLayoutVars>
      </dgm:prSet>
      <dgm:spPr/>
    </dgm:pt>
    <dgm:pt modelId="{850F9707-0FBF-A54F-8896-B0095E2F0E13}" type="pres">
      <dgm:prSet presAssocID="{B7E84A44-81C5-F341-995E-1B5FEF705C59}" presName="Name1" presStyleCnt="0"/>
      <dgm:spPr/>
    </dgm:pt>
    <dgm:pt modelId="{4C8A79D8-75B3-6F4C-836C-731CFAA6A6F2}" type="pres">
      <dgm:prSet presAssocID="{B7E84A44-81C5-F341-995E-1B5FEF705C59}" presName="cycle" presStyleCnt="0"/>
      <dgm:spPr/>
    </dgm:pt>
    <dgm:pt modelId="{F17421CB-3FB8-B54B-A8B1-52B3E9594A6B}" type="pres">
      <dgm:prSet presAssocID="{B7E84A44-81C5-F341-995E-1B5FEF705C59}" presName="srcNode" presStyleLbl="node1" presStyleIdx="0" presStyleCnt="7"/>
      <dgm:spPr/>
    </dgm:pt>
    <dgm:pt modelId="{0AFE322A-8DD8-A74F-930E-6FDFAE79CC8D}" type="pres">
      <dgm:prSet presAssocID="{B7E84A44-81C5-F341-995E-1B5FEF705C59}" presName="conn" presStyleLbl="parChTrans1D2" presStyleIdx="0" presStyleCnt="1"/>
      <dgm:spPr/>
    </dgm:pt>
    <dgm:pt modelId="{8FEFBE39-1E7A-654E-941B-117E80C65F4E}" type="pres">
      <dgm:prSet presAssocID="{B7E84A44-81C5-F341-995E-1B5FEF705C59}" presName="extraNode" presStyleLbl="node1" presStyleIdx="0" presStyleCnt="7"/>
      <dgm:spPr/>
    </dgm:pt>
    <dgm:pt modelId="{7545BD3E-3F8D-6243-BD95-5BBB7C4BA43D}" type="pres">
      <dgm:prSet presAssocID="{B7E84A44-81C5-F341-995E-1B5FEF705C59}" presName="dstNode" presStyleLbl="node1" presStyleIdx="0" presStyleCnt="7"/>
      <dgm:spPr/>
    </dgm:pt>
    <dgm:pt modelId="{0B6F2C47-4AED-2D46-B71D-0C78B4BBDD0E}" type="pres">
      <dgm:prSet presAssocID="{63EC1498-D172-2845-87DD-1F78E27289BD}" presName="text_1" presStyleLbl="node1" presStyleIdx="0" presStyleCnt="7">
        <dgm:presLayoutVars>
          <dgm:bulletEnabled val="1"/>
        </dgm:presLayoutVars>
      </dgm:prSet>
      <dgm:spPr/>
    </dgm:pt>
    <dgm:pt modelId="{5AB606FE-CC18-9A4B-AE90-3293B1A7065D}" type="pres">
      <dgm:prSet presAssocID="{63EC1498-D172-2845-87DD-1F78E27289BD}" presName="accent_1" presStyleCnt="0"/>
      <dgm:spPr/>
    </dgm:pt>
    <dgm:pt modelId="{16E8470E-9E20-8545-A5A3-BE1886C4290F}" type="pres">
      <dgm:prSet presAssocID="{63EC1498-D172-2845-87DD-1F78E27289BD}" presName="accentRepeatNode" presStyleLbl="solidFgAcc1" presStyleIdx="0" presStyleCnt="7"/>
      <dgm:spPr/>
    </dgm:pt>
    <dgm:pt modelId="{38C9EB75-9972-BA4D-8577-351849574AFA}" type="pres">
      <dgm:prSet presAssocID="{DB6EA94B-EEC3-AE42-9AB9-FFC0E0BB6605}" presName="text_2" presStyleLbl="node1" presStyleIdx="1" presStyleCnt="7">
        <dgm:presLayoutVars>
          <dgm:bulletEnabled val="1"/>
        </dgm:presLayoutVars>
      </dgm:prSet>
      <dgm:spPr/>
    </dgm:pt>
    <dgm:pt modelId="{ACBE8A8E-3EAD-0146-8BFF-9C8202705164}" type="pres">
      <dgm:prSet presAssocID="{DB6EA94B-EEC3-AE42-9AB9-FFC0E0BB6605}" presName="accent_2" presStyleCnt="0"/>
      <dgm:spPr/>
    </dgm:pt>
    <dgm:pt modelId="{1BF02890-B45E-1F4E-8F2C-A8F7A523D680}" type="pres">
      <dgm:prSet presAssocID="{DB6EA94B-EEC3-AE42-9AB9-FFC0E0BB6605}" presName="accentRepeatNode" presStyleLbl="solidFgAcc1" presStyleIdx="1" presStyleCnt="7"/>
      <dgm:spPr/>
    </dgm:pt>
    <dgm:pt modelId="{C1150FD0-01AD-0349-A086-9C5F4049B7FF}" type="pres">
      <dgm:prSet presAssocID="{FC1B8F63-334D-1844-BC63-0A7E7DF97AE0}" presName="text_3" presStyleLbl="node1" presStyleIdx="2" presStyleCnt="7">
        <dgm:presLayoutVars>
          <dgm:bulletEnabled val="1"/>
        </dgm:presLayoutVars>
      </dgm:prSet>
      <dgm:spPr/>
    </dgm:pt>
    <dgm:pt modelId="{9080F2DF-74F5-B646-B0E8-2D301EDB28CE}" type="pres">
      <dgm:prSet presAssocID="{FC1B8F63-334D-1844-BC63-0A7E7DF97AE0}" presName="accent_3" presStyleCnt="0"/>
      <dgm:spPr/>
    </dgm:pt>
    <dgm:pt modelId="{949231BF-CF05-A34A-B2C3-11104939E0F2}" type="pres">
      <dgm:prSet presAssocID="{FC1B8F63-334D-1844-BC63-0A7E7DF97AE0}" presName="accentRepeatNode" presStyleLbl="solidFgAcc1" presStyleIdx="2" presStyleCnt="7"/>
      <dgm:spPr/>
    </dgm:pt>
    <dgm:pt modelId="{EC68B0DC-3F59-C745-AA3F-862775BC7311}" type="pres">
      <dgm:prSet presAssocID="{38670F55-B0ED-3E45-ACDB-784F1BDC4FB6}" presName="text_4" presStyleLbl="node1" presStyleIdx="3" presStyleCnt="7">
        <dgm:presLayoutVars>
          <dgm:bulletEnabled val="1"/>
        </dgm:presLayoutVars>
      </dgm:prSet>
      <dgm:spPr/>
    </dgm:pt>
    <dgm:pt modelId="{9FD658A1-2911-9B4E-AAD9-463035C24BBE}" type="pres">
      <dgm:prSet presAssocID="{38670F55-B0ED-3E45-ACDB-784F1BDC4FB6}" presName="accent_4" presStyleCnt="0"/>
      <dgm:spPr/>
    </dgm:pt>
    <dgm:pt modelId="{DA227439-7852-6348-864D-6FEC13497BCA}" type="pres">
      <dgm:prSet presAssocID="{38670F55-B0ED-3E45-ACDB-784F1BDC4FB6}" presName="accentRepeatNode" presStyleLbl="solidFgAcc1" presStyleIdx="3" presStyleCnt="7"/>
      <dgm:spPr/>
    </dgm:pt>
    <dgm:pt modelId="{3603E61B-2D85-4442-9B1D-B46007A26DE7}" type="pres">
      <dgm:prSet presAssocID="{BDD86801-966E-1045-8BD1-C7D1AB3ACCD2}" presName="text_5" presStyleLbl="node1" presStyleIdx="4" presStyleCnt="7">
        <dgm:presLayoutVars>
          <dgm:bulletEnabled val="1"/>
        </dgm:presLayoutVars>
      </dgm:prSet>
      <dgm:spPr/>
    </dgm:pt>
    <dgm:pt modelId="{EEABCB3F-2838-534C-BE86-079183104D10}" type="pres">
      <dgm:prSet presAssocID="{BDD86801-966E-1045-8BD1-C7D1AB3ACCD2}" presName="accent_5" presStyleCnt="0"/>
      <dgm:spPr/>
    </dgm:pt>
    <dgm:pt modelId="{905D2B9B-EC4E-754F-8B26-87A323A1DB65}" type="pres">
      <dgm:prSet presAssocID="{BDD86801-966E-1045-8BD1-C7D1AB3ACCD2}" presName="accentRepeatNode" presStyleLbl="solidFgAcc1" presStyleIdx="4" presStyleCnt="7"/>
      <dgm:spPr/>
    </dgm:pt>
    <dgm:pt modelId="{3F5916B8-4C7A-124C-9248-0FE75A146C2F}" type="pres">
      <dgm:prSet presAssocID="{D3880CE9-8760-F444-B6F2-48CDC68E39D7}" presName="text_6" presStyleLbl="node1" presStyleIdx="5" presStyleCnt="7">
        <dgm:presLayoutVars>
          <dgm:bulletEnabled val="1"/>
        </dgm:presLayoutVars>
      </dgm:prSet>
      <dgm:spPr/>
    </dgm:pt>
    <dgm:pt modelId="{158C9531-51AF-384B-9BCD-5AE5C7826BE1}" type="pres">
      <dgm:prSet presAssocID="{D3880CE9-8760-F444-B6F2-48CDC68E39D7}" presName="accent_6" presStyleCnt="0"/>
      <dgm:spPr/>
    </dgm:pt>
    <dgm:pt modelId="{6B1A65A2-0240-914A-8854-FBC7AE843C55}" type="pres">
      <dgm:prSet presAssocID="{D3880CE9-8760-F444-B6F2-48CDC68E39D7}" presName="accentRepeatNode" presStyleLbl="solidFgAcc1" presStyleIdx="5" presStyleCnt="7"/>
      <dgm:spPr/>
    </dgm:pt>
    <dgm:pt modelId="{FD121897-0E40-3C4E-B943-CAC11708A981}" type="pres">
      <dgm:prSet presAssocID="{7213A52E-8ECA-7A4A-9DE6-66B0AC5032E8}" presName="text_7" presStyleLbl="node1" presStyleIdx="6" presStyleCnt="7">
        <dgm:presLayoutVars>
          <dgm:bulletEnabled val="1"/>
        </dgm:presLayoutVars>
      </dgm:prSet>
      <dgm:spPr/>
    </dgm:pt>
    <dgm:pt modelId="{8F8EC2F2-D3E8-874D-8511-78301605F253}" type="pres">
      <dgm:prSet presAssocID="{7213A52E-8ECA-7A4A-9DE6-66B0AC5032E8}" presName="accent_7" presStyleCnt="0"/>
      <dgm:spPr/>
    </dgm:pt>
    <dgm:pt modelId="{280B4BFB-06A3-3545-866A-F9158743E22D}" type="pres">
      <dgm:prSet presAssocID="{7213A52E-8ECA-7A4A-9DE6-66B0AC5032E8}" presName="accentRepeatNode" presStyleLbl="solidFgAcc1" presStyleIdx="6" presStyleCnt="7"/>
      <dgm:spPr/>
    </dgm:pt>
  </dgm:ptLst>
  <dgm:cxnLst>
    <dgm:cxn modelId="{698CE71B-295A-8647-82D2-B21216B657EC}" srcId="{B7E84A44-81C5-F341-995E-1B5FEF705C59}" destId="{7213A52E-8ECA-7A4A-9DE6-66B0AC5032E8}" srcOrd="6" destOrd="0" parTransId="{406F78F0-D6C2-4C4D-B342-C64E2CEC9BDC}" sibTransId="{F6E40280-D08B-CA4A-ADA2-0E99B1F2BBCE}"/>
    <dgm:cxn modelId="{92DC5C23-FDE6-8F48-A824-723A6CA3B4D2}" type="presOf" srcId="{BDD86801-966E-1045-8BD1-C7D1AB3ACCD2}" destId="{3603E61B-2D85-4442-9B1D-B46007A26DE7}" srcOrd="0" destOrd="0" presId="urn:microsoft.com/office/officeart/2008/layout/VerticalCurvedList"/>
    <dgm:cxn modelId="{DF613A34-2DE1-E849-AA5F-2BB97266724D}" srcId="{B7E84A44-81C5-F341-995E-1B5FEF705C59}" destId="{BDD86801-966E-1045-8BD1-C7D1AB3ACCD2}" srcOrd="4" destOrd="0" parTransId="{70FC41D6-F110-D044-BC1F-99CC55B51536}" sibTransId="{758399E5-05F8-5042-A6A9-63E3A58FBC06}"/>
    <dgm:cxn modelId="{E26F8E36-5E35-B041-A719-59F302429047}" type="presOf" srcId="{33193A47-43AF-C64D-9FDC-84CE195E52CC}" destId="{0AFE322A-8DD8-A74F-930E-6FDFAE79CC8D}" srcOrd="0" destOrd="0" presId="urn:microsoft.com/office/officeart/2008/layout/VerticalCurvedList"/>
    <dgm:cxn modelId="{6666DA38-D4DC-5740-95EA-6DE2B7739428}" srcId="{B7E84A44-81C5-F341-995E-1B5FEF705C59}" destId="{DB6EA94B-EEC3-AE42-9AB9-FFC0E0BB6605}" srcOrd="1" destOrd="0" parTransId="{1132C06C-845B-E949-A152-09EF67C8BBDE}" sibTransId="{29D68B9B-5BA2-0946-B28E-5E0846F3FDEE}"/>
    <dgm:cxn modelId="{45810C4C-3AB3-904E-9A38-624D281DDEC2}" type="presOf" srcId="{38670F55-B0ED-3E45-ACDB-784F1BDC4FB6}" destId="{EC68B0DC-3F59-C745-AA3F-862775BC7311}" srcOrd="0" destOrd="0" presId="urn:microsoft.com/office/officeart/2008/layout/VerticalCurvedList"/>
    <dgm:cxn modelId="{F9D3C86A-32E6-B545-9AC1-7F20BA0A1A14}" type="presOf" srcId="{63EC1498-D172-2845-87DD-1F78E27289BD}" destId="{0B6F2C47-4AED-2D46-B71D-0C78B4BBDD0E}" srcOrd="0" destOrd="0" presId="urn:microsoft.com/office/officeart/2008/layout/VerticalCurvedList"/>
    <dgm:cxn modelId="{3D350C6D-53A5-DA43-A971-B5F19E66C980}" type="presOf" srcId="{DB6EA94B-EEC3-AE42-9AB9-FFC0E0BB6605}" destId="{38C9EB75-9972-BA4D-8577-351849574AFA}" srcOrd="0" destOrd="0" presId="urn:microsoft.com/office/officeart/2008/layout/VerticalCurvedList"/>
    <dgm:cxn modelId="{5E658C84-B026-2347-A605-304E62386EBB}" srcId="{B7E84A44-81C5-F341-995E-1B5FEF705C59}" destId="{FC1B8F63-334D-1844-BC63-0A7E7DF97AE0}" srcOrd="2" destOrd="0" parTransId="{89192BEF-8210-784C-B063-6F27F80F0FA5}" sibTransId="{A1D47D91-3536-2647-9A2A-341E8FD5C732}"/>
    <dgm:cxn modelId="{36F4F885-A7F1-AA4B-98AF-C9DF63936CB2}" type="presOf" srcId="{FC1B8F63-334D-1844-BC63-0A7E7DF97AE0}" destId="{C1150FD0-01AD-0349-A086-9C5F4049B7FF}" srcOrd="0" destOrd="0" presId="urn:microsoft.com/office/officeart/2008/layout/VerticalCurvedList"/>
    <dgm:cxn modelId="{BF1B0C99-9D86-5A4D-8C4E-17A8A6D8E613}" type="presOf" srcId="{7213A52E-8ECA-7A4A-9DE6-66B0AC5032E8}" destId="{FD121897-0E40-3C4E-B943-CAC11708A981}" srcOrd="0" destOrd="0" presId="urn:microsoft.com/office/officeart/2008/layout/VerticalCurvedList"/>
    <dgm:cxn modelId="{3EF309A2-3352-9345-A378-BD67EBDAB9BF}" srcId="{B7E84A44-81C5-F341-995E-1B5FEF705C59}" destId="{D3880CE9-8760-F444-B6F2-48CDC68E39D7}" srcOrd="5" destOrd="0" parTransId="{8043BB11-F7DD-7348-8529-F883AEE27C4D}" sibTransId="{4C47F81F-7153-2649-8710-7F8190533358}"/>
    <dgm:cxn modelId="{2DC18ACA-5C52-9D4A-9473-ED7D4DCE120E}" type="presOf" srcId="{D3880CE9-8760-F444-B6F2-48CDC68E39D7}" destId="{3F5916B8-4C7A-124C-9248-0FE75A146C2F}" srcOrd="0" destOrd="0" presId="urn:microsoft.com/office/officeart/2008/layout/VerticalCurvedList"/>
    <dgm:cxn modelId="{B3CA8FE0-39B3-AC46-83C6-5A5038F871B5}" srcId="{B7E84A44-81C5-F341-995E-1B5FEF705C59}" destId="{38670F55-B0ED-3E45-ACDB-784F1BDC4FB6}" srcOrd="3" destOrd="0" parTransId="{D8680487-6019-8844-A214-AA689576755E}" sibTransId="{667DB88B-436D-414E-973A-7399968323B6}"/>
    <dgm:cxn modelId="{BC37C3E9-B8FE-BF4E-B1FF-8BFDB0225AEB}" type="presOf" srcId="{B7E84A44-81C5-F341-995E-1B5FEF705C59}" destId="{7793E40A-2DA9-E44A-908F-DA652B40EE35}" srcOrd="0" destOrd="0" presId="urn:microsoft.com/office/officeart/2008/layout/VerticalCurvedList"/>
    <dgm:cxn modelId="{CB6F59FC-3CAE-3343-AE36-6E5BFF8ABA06}" srcId="{B7E84A44-81C5-F341-995E-1B5FEF705C59}" destId="{63EC1498-D172-2845-87DD-1F78E27289BD}" srcOrd="0" destOrd="0" parTransId="{22CB6C8B-7002-764E-A172-AFE7D9A6A2F3}" sibTransId="{33193A47-43AF-C64D-9FDC-84CE195E52CC}"/>
    <dgm:cxn modelId="{E5C0F42D-941D-6843-814E-06882F8740E8}" type="presParOf" srcId="{7793E40A-2DA9-E44A-908F-DA652B40EE35}" destId="{850F9707-0FBF-A54F-8896-B0095E2F0E13}" srcOrd="0" destOrd="0" presId="urn:microsoft.com/office/officeart/2008/layout/VerticalCurvedList"/>
    <dgm:cxn modelId="{9FD97207-F880-354B-9A47-0BB7A07E18F9}" type="presParOf" srcId="{850F9707-0FBF-A54F-8896-B0095E2F0E13}" destId="{4C8A79D8-75B3-6F4C-836C-731CFAA6A6F2}" srcOrd="0" destOrd="0" presId="urn:microsoft.com/office/officeart/2008/layout/VerticalCurvedList"/>
    <dgm:cxn modelId="{29494000-6D42-BA43-A5FC-E820DFFD5D6D}" type="presParOf" srcId="{4C8A79D8-75B3-6F4C-836C-731CFAA6A6F2}" destId="{F17421CB-3FB8-B54B-A8B1-52B3E9594A6B}" srcOrd="0" destOrd="0" presId="urn:microsoft.com/office/officeart/2008/layout/VerticalCurvedList"/>
    <dgm:cxn modelId="{5FD94DD7-C319-004C-95F9-71B842286FC5}" type="presParOf" srcId="{4C8A79D8-75B3-6F4C-836C-731CFAA6A6F2}" destId="{0AFE322A-8DD8-A74F-930E-6FDFAE79CC8D}" srcOrd="1" destOrd="0" presId="urn:microsoft.com/office/officeart/2008/layout/VerticalCurvedList"/>
    <dgm:cxn modelId="{14D0ABA8-DB6D-F442-B7A4-30E54BF579B4}" type="presParOf" srcId="{4C8A79D8-75B3-6F4C-836C-731CFAA6A6F2}" destId="{8FEFBE39-1E7A-654E-941B-117E80C65F4E}" srcOrd="2" destOrd="0" presId="urn:microsoft.com/office/officeart/2008/layout/VerticalCurvedList"/>
    <dgm:cxn modelId="{AEAA2233-BE79-BE43-ABFA-A69B40930A47}" type="presParOf" srcId="{4C8A79D8-75B3-6F4C-836C-731CFAA6A6F2}" destId="{7545BD3E-3F8D-6243-BD95-5BBB7C4BA43D}" srcOrd="3" destOrd="0" presId="urn:microsoft.com/office/officeart/2008/layout/VerticalCurvedList"/>
    <dgm:cxn modelId="{1266DF1B-2A08-DF44-ABE3-986714DB9A36}" type="presParOf" srcId="{850F9707-0FBF-A54F-8896-B0095E2F0E13}" destId="{0B6F2C47-4AED-2D46-B71D-0C78B4BBDD0E}" srcOrd="1" destOrd="0" presId="urn:microsoft.com/office/officeart/2008/layout/VerticalCurvedList"/>
    <dgm:cxn modelId="{C78CC9A4-A50A-DB45-9EE8-F98B902B1ADF}" type="presParOf" srcId="{850F9707-0FBF-A54F-8896-B0095E2F0E13}" destId="{5AB606FE-CC18-9A4B-AE90-3293B1A7065D}" srcOrd="2" destOrd="0" presId="urn:microsoft.com/office/officeart/2008/layout/VerticalCurvedList"/>
    <dgm:cxn modelId="{3ED7D00C-A71E-F347-9233-9E21576FE176}" type="presParOf" srcId="{5AB606FE-CC18-9A4B-AE90-3293B1A7065D}" destId="{16E8470E-9E20-8545-A5A3-BE1886C4290F}" srcOrd="0" destOrd="0" presId="urn:microsoft.com/office/officeart/2008/layout/VerticalCurvedList"/>
    <dgm:cxn modelId="{9CD1E2D4-2C99-A347-AC61-9C4901DA5481}" type="presParOf" srcId="{850F9707-0FBF-A54F-8896-B0095E2F0E13}" destId="{38C9EB75-9972-BA4D-8577-351849574AFA}" srcOrd="3" destOrd="0" presId="urn:microsoft.com/office/officeart/2008/layout/VerticalCurvedList"/>
    <dgm:cxn modelId="{211322D1-F557-7044-A679-568721D6E8DF}" type="presParOf" srcId="{850F9707-0FBF-A54F-8896-B0095E2F0E13}" destId="{ACBE8A8E-3EAD-0146-8BFF-9C8202705164}" srcOrd="4" destOrd="0" presId="urn:microsoft.com/office/officeart/2008/layout/VerticalCurvedList"/>
    <dgm:cxn modelId="{37E7A23F-98CF-C046-8199-94B6EAC54ABB}" type="presParOf" srcId="{ACBE8A8E-3EAD-0146-8BFF-9C8202705164}" destId="{1BF02890-B45E-1F4E-8F2C-A8F7A523D680}" srcOrd="0" destOrd="0" presId="urn:microsoft.com/office/officeart/2008/layout/VerticalCurvedList"/>
    <dgm:cxn modelId="{B1A90B5E-2AC5-FE45-869E-B8EA304FA068}" type="presParOf" srcId="{850F9707-0FBF-A54F-8896-B0095E2F0E13}" destId="{C1150FD0-01AD-0349-A086-9C5F4049B7FF}" srcOrd="5" destOrd="0" presId="urn:microsoft.com/office/officeart/2008/layout/VerticalCurvedList"/>
    <dgm:cxn modelId="{F9318EF1-173F-124B-A045-DE605B4CCAF7}" type="presParOf" srcId="{850F9707-0FBF-A54F-8896-B0095E2F0E13}" destId="{9080F2DF-74F5-B646-B0E8-2D301EDB28CE}" srcOrd="6" destOrd="0" presId="urn:microsoft.com/office/officeart/2008/layout/VerticalCurvedList"/>
    <dgm:cxn modelId="{14601C73-4537-C14D-98A5-6C68B1F1079F}" type="presParOf" srcId="{9080F2DF-74F5-B646-B0E8-2D301EDB28CE}" destId="{949231BF-CF05-A34A-B2C3-11104939E0F2}" srcOrd="0" destOrd="0" presId="urn:microsoft.com/office/officeart/2008/layout/VerticalCurvedList"/>
    <dgm:cxn modelId="{E9B1F37E-90B6-DE47-BDB5-2FD37A88146A}" type="presParOf" srcId="{850F9707-0FBF-A54F-8896-B0095E2F0E13}" destId="{EC68B0DC-3F59-C745-AA3F-862775BC7311}" srcOrd="7" destOrd="0" presId="urn:microsoft.com/office/officeart/2008/layout/VerticalCurvedList"/>
    <dgm:cxn modelId="{1832BBAF-787E-784A-A4F8-7082AB0E233A}" type="presParOf" srcId="{850F9707-0FBF-A54F-8896-B0095E2F0E13}" destId="{9FD658A1-2911-9B4E-AAD9-463035C24BBE}" srcOrd="8" destOrd="0" presId="urn:microsoft.com/office/officeart/2008/layout/VerticalCurvedList"/>
    <dgm:cxn modelId="{167B5781-0D86-1945-A428-1DE5D1E80BE7}" type="presParOf" srcId="{9FD658A1-2911-9B4E-AAD9-463035C24BBE}" destId="{DA227439-7852-6348-864D-6FEC13497BCA}" srcOrd="0" destOrd="0" presId="urn:microsoft.com/office/officeart/2008/layout/VerticalCurvedList"/>
    <dgm:cxn modelId="{371076D0-C56F-3641-8B46-9BD6BFF61F09}" type="presParOf" srcId="{850F9707-0FBF-A54F-8896-B0095E2F0E13}" destId="{3603E61B-2D85-4442-9B1D-B46007A26DE7}" srcOrd="9" destOrd="0" presId="urn:microsoft.com/office/officeart/2008/layout/VerticalCurvedList"/>
    <dgm:cxn modelId="{5760C1C4-D873-004A-AF72-FCEE6DD00D04}" type="presParOf" srcId="{850F9707-0FBF-A54F-8896-B0095E2F0E13}" destId="{EEABCB3F-2838-534C-BE86-079183104D10}" srcOrd="10" destOrd="0" presId="urn:microsoft.com/office/officeart/2008/layout/VerticalCurvedList"/>
    <dgm:cxn modelId="{0820D70A-E4C2-CB46-85C6-4EAAE0C925DB}" type="presParOf" srcId="{EEABCB3F-2838-534C-BE86-079183104D10}" destId="{905D2B9B-EC4E-754F-8B26-87A323A1DB65}" srcOrd="0" destOrd="0" presId="urn:microsoft.com/office/officeart/2008/layout/VerticalCurvedList"/>
    <dgm:cxn modelId="{B4433C23-C6F3-7943-9B73-8AC79978E8EB}" type="presParOf" srcId="{850F9707-0FBF-A54F-8896-B0095E2F0E13}" destId="{3F5916B8-4C7A-124C-9248-0FE75A146C2F}" srcOrd="11" destOrd="0" presId="urn:microsoft.com/office/officeart/2008/layout/VerticalCurvedList"/>
    <dgm:cxn modelId="{C827674A-1A69-5040-9AE1-6832BA73497C}" type="presParOf" srcId="{850F9707-0FBF-A54F-8896-B0095E2F0E13}" destId="{158C9531-51AF-384B-9BCD-5AE5C7826BE1}" srcOrd="12" destOrd="0" presId="urn:microsoft.com/office/officeart/2008/layout/VerticalCurvedList"/>
    <dgm:cxn modelId="{6CEB1EF4-F86F-854A-8296-027CA09D1F67}" type="presParOf" srcId="{158C9531-51AF-384B-9BCD-5AE5C7826BE1}" destId="{6B1A65A2-0240-914A-8854-FBC7AE843C55}" srcOrd="0" destOrd="0" presId="urn:microsoft.com/office/officeart/2008/layout/VerticalCurvedList"/>
    <dgm:cxn modelId="{7E6E9597-459E-624B-BD91-C5620C7B2C7D}" type="presParOf" srcId="{850F9707-0FBF-A54F-8896-B0095E2F0E13}" destId="{FD121897-0E40-3C4E-B943-CAC11708A981}" srcOrd="13" destOrd="0" presId="urn:microsoft.com/office/officeart/2008/layout/VerticalCurvedList"/>
    <dgm:cxn modelId="{249029DB-3FF0-5140-A6E8-CADBADBD6F19}" type="presParOf" srcId="{850F9707-0FBF-A54F-8896-B0095E2F0E13}" destId="{8F8EC2F2-D3E8-874D-8511-78301605F253}" srcOrd="14" destOrd="0" presId="urn:microsoft.com/office/officeart/2008/layout/VerticalCurvedList"/>
    <dgm:cxn modelId="{D257849E-A630-DA47-AF4B-49695A4814B8}" type="presParOf" srcId="{8F8EC2F2-D3E8-874D-8511-78301605F253}" destId="{280B4BFB-06A3-3545-866A-F9158743E2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7E84A44-81C5-F341-995E-1B5FEF705C5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EC1498-D172-2845-87DD-1F78E27289BD}">
      <dgm:prSet phldrT="[Testo]"/>
      <dgm:spPr/>
      <dgm:t>
        <a:bodyPr/>
        <a:lstStyle/>
        <a:p>
          <a:pPr>
            <a:buNone/>
          </a:pPr>
          <a:r>
            <a:rPr lang="it-IT" dirty="0"/>
            <a:t>Maggiore senso di realizzazione e appagamento</a:t>
          </a:r>
          <a:endParaRPr lang="it-IT" b="1" dirty="0"/>
        </a:p>
      </dgm:t>
    </dgm:pt>
    <dgm:pt modelId="{22CB6C8B-7002-764E-A172-AFE7D9A6A2F3}" type="parTrans" cxnId="{CB6F59FC-3CAE-3343-AE36-6E5BFF8ABA06}">
      <dgm:prSet/>
      <dgm:spPr/>
      <dgm:t>
        <a:bodyPr/>
        <a:lstStyle/>
        <a:p>
          <a:endParaRPr lang="it-IT" dirty="0"/>
        </a:p>
      </dgm:t>
    </dgm:pt>
    <dgm:pt modelId="{33193A47-43AF-C64D-9FDC-84CE195E52CC}" type="sibTrans" cxnId="{CB6F59FC-3CAE-3343-AE36-6E5BFF8ABA06}">
      <dgm:prSet/>
      <dgm:spPr/>
      <dgm:t>
        <a:bodyPr/>
        <a:lstStyle/>
        <a:p>
          <a:endParaRPr lang="it-IT" dirty="0"/>
        </a:p>
      </dgm:t>
    </dgm:pt>
    <dgm:pt modelId="{DB6EA94B-EEC3-AE42-9AB9-FFC0E0BB6605}">
      <dgm:prSet phldrT="[Testo]"/>
      <dgm:spPr/>
      <dgm:t>
        <a:bodyPr/>
        <a:lstStyle/>
        <a:p>
          <a:r>
            <a:rPr lang="it-IT" dirty="0"/>
            <a:t>Soddisfazione lavorativa, familiare, di vita</a:t>
          </a:r>
        </a:p>
      </dgm:t>
    </dgm:pt>
    <dgm:pt modelId="{1132C06C-845B-E949-A152-09EF67C8BBDE}" type="parTrans" cxnId="{6666DA38-D4DC-5740-95EA-6DE2B7739428}">
      <dgm:prSet/>
      <dgm:spPr/>
      <dgm:t>
        <a:bodyPr/>
        <a:lstStyle/>
        <a:p>
          <a:endParaRPr lang="it-IT" dirty="0"/>
        </a:p>
      </dgm:t>
    </dgm:pt>
    <dgm:pt modelId="{29D68B9B-5BA2-0946-B28E-5E0846F3FDEE}" type="sibTrans" cxnId="{6666DA38-D4DC-5740-95EA-6DE2B7739428}">
      <dgm:prSet/>
      <dgm:spPr/>
      <dgm:t>
        <a:bodyPr/>
        <a:lstStyle/>
        <a:p>
          <a:endParaRPr lang="it-IT" dirty="0"/>
        </a:p>
      </dgm:t>
    </dgm:pt>
    <dgm:pt modelId="{FC1B8F63-334D-1844-BC63-0A7E7DF97AE0}">
      <dgm:prSet phldrT="[Testo]"/>
      <dgm:spPr/>
      <dgm:t>
        <a:bodyPr/>
        <a:lstStyle/>
        <a:p>
          <a:r>
            <a:rPr lang="it-IT" dirty="0"/>
            <a:t>Aumento bisogni motivazionali intrinseci </a:t>
          </a:r>
        </a:p>
      </dgm:t>
    </dgm:pt>
    <dgm:pt modelId="{89192BEF-8210-784C-B063-6F27F80F0FA5}" type="parTrans" cxnId="{5E658C84-B026-2347-A605-304E62386EBB}">
      <dgm:prSet/>
      <dgm:spPr/>
      <dgm:t>
        <a:bodyPr/>
        <a:lstStyle/>
        <a:p>
          <a:endParaRPr lang="it-IT" dirty="0"/>
        </a:p>
      </dgm:t>
    </dgm:pt>
    <dgm:pt modelId="{A1D47D91-3536-2647-9A2A-341E8FD5C732}" type="sibTrans" cxnId="{5E658C84-B026-2347-A605-304E62386EBB}">
      <dgm:prSet/>
      <dgm:spPr/>
      <dgm:t>
        <a:bodyPr/>
        <a:lstStyle/>
        <a:p>
          <a:endParaRPr lang="it-IT" dirty="0"/>
        </a:p>
      </dgm:t>
    </dgm:pt>
    <dgm:pt modelId="{38670F55-B0ED-3E45-ACDB-784F1BDC4FB6}">
      <dgm:prSet phldrT="[Testo]"/>
      <dgm:spPr/>
      <dgm:t>
        <a:bodyPr/>
        <a:lstStyle/>
        <a:p>
          <a:pPr>
            <a:buNone/>
          </a:pPr>
          <a:r>
            <a:rPr lang="it-IT" dirty="0"/>
            <a:t>Engagement positivo nel lavoro</a:t>
          </a:r>
        </a:p>
      </dgm:t>
    </dgm:pt>
    <dgm:pt modelId="{D8680487-6019-8844-A214-AA689576755E}" type="parTrans" cxnId="{B3CA8FE0-39B3-AC46-83C6-5A5038F871B5}">
      <dgm:prSet/>
      <dgm:spPr/>
      <dgm:t>
        <a:bodyPr/>
        <a:lstStyle/>
        <a:p>
          <a:endParaRPr lang="it-IT" dirty="0"/>
        </a:p>
      </dgm:t>
    </dgm:pt>
    <dgm:pt modelId="{667DB88B-436D-414E-973A-7399968323B6}" type="sibTrans" cxnId="{B3CA8FE0-39B3-AC46-83C6-5A5038F871B5}">
      <dgm:prSet/>
      <dgm:spPr/>
      <dgm:t>
        <a:bodyPr/>
        <a:lstStyle/>
        <a:p>
          <a:endParaRPr lang="it-IT" dirty="0"/>
        </a:p>
      </dgm:t>
    </dgm:pt>
    <dgm:pt modelId="{BDD86801-966E-1045-8BD1-C7D1AB3ACCD2}">
      <dgm:prSet phldrT="[Testo]"/>
      <dgm:spPr/>
      <dgm:t>
        <a:bodyPr/>
        <a:lstStyle/>
        <a:p>
          <a:pPr>
            <a:buNone/>
          </a:pPr>
          <a:r>
            <a:rPr lang="it-IT" dirty="0"/>
            <a:t>Minore burnout</a:t>
          </a:r>
        </a:p>
      </dgm:t>
    </dgm:pt>
    <dgm:pt modelId="{70FC41D6-F110-D044-BC1F-99CC55B51536}" type="parTrans" cxnId="{DF613A34-2DE1-E849-AA5F-2BB97266724D}">
      <dgm:prSet/>
      <dgm:spPr/>
      <dgm:t>
        <a:bodyPr/>
        <a:lstStyle/>
        <a:p>
          <a:endParaRPr lang="it-IT" dirty="0"/>
        </a:p>
      </dgm:t>
    </dgm:pt>
    <dgm:pt modelId="{758399E5-05F8-5042-A6A9-63E3A58FBC06}" type="sibTrans" cxnId="{DF613A34-2DE1-E849-AA5F-2BB97266724D}">
      <dgm:prSet/>
      <dgm:spPr/>
      <dgm:t>
        <a:bodyPr/>
        <a:lstStyle/>
        <a:p>
          <a:endParaRPr lang="it-IT" dirty="0"/>
        </a:p>
      </dgm:t>
    </dgm:pt>
    <dgm:pt modelId="{D3880CE9-8760-F444-B6F2-48CDC68E39D7}">
      <dgm:prSet phldrT="[Testo]"/>
      <dgm:spPr/>
      <dgm:t>
        <a:bodyPr/>
        <a:lstStyle/>
        <a:p>
          <a:pPr>
            <a:buNone/>
          </a:pPr>
          <a:r>
            <a:rPr lang="it-IT" dirty="0"/>
            <a:t>Rafforzamento legami affettivi e sociali</a:t>
          </a:r>
        </a:p>
      </dgm:t>
    </dgm:pt>
    <dgm:pt modelId="{8043BB11-F7DD-7348-8529-F883AEE27C4D}" type="parTrans" cxnId="{3EF309A2-3352-9345-A378-BD67EBDAB9BF}">
      <dgm:prSet/>
      <dgm:spPr/>
      <dgm:t>
        <a:bodyPr/>
        <a:lstStyle/>
        <a:p>
          <a:endParaRPr lang="it-IT" dirty="0"/>
        </a:p>
      </dgm:t>
    </dgm:pt>
    <dgm:pt modelId="{4C47F81F-7153-2649-8710-7F8190533358}" type="sibTrans" cxnId="{3EF309A2-3352-9345-A378-BD67EBDAB9BF}">
      <dgm:prSet/>
      <dgm:spPr/>
      <dgm:t>
        <a:bodyPr/>
        <a:lstStyle/>
        <a:p>
          <a:endParaRPr lang="it-IT" dirty="0"/>
        </a:p>
      </dgm:t>
    </dgm:pt>
    <dgm:pt modelId="{7213A52E-8ECA-7A4A-9DE6-66B0AC5032E8}">
      <dgm:prSet phldrT="[Testo]"/>
      <dgm:spPr/>
      <dgm:t>
        <a:bodyPr/>
        <a:lstStyle/>
        <a:p>
          <a:pPr>
            <a:buNone/>
          </a:pPr>
          <a:r>
            <a:rPr lang="it-IT" dirty="0"/>
            <a:t>Maggiore efficacia a casa e sul lavoro</a:t>
          </a:r>
        </a:p>
      </dgm:t>
    </dgm:pt>
    <dgm:pt modelId="{406F78F0-D6C2-4C4D-B342-C64E2CEC9BDC}" type="parTrans" cxnId="{698CE71B-295A-8647-82D2-B21216B657EC}">
      <dgm:prSet/>
      <dgm:spPr/>
      <dgm:t>
        <a:bodyPr/>
        <a:lstStyle/>
        <a:p>
          <a:endParaRPr lang="it-IT" dirty="0"/>
        </a:p>
      </dgm:t>
    </dgm:pt>
    <dgm:pt modelId="{F6E40280-D08B-CA4A-ADA2-0E99B1F2BBCE}" type="sibTrans" cxnId="{698CE71B-295A-8647-82D2-B21216B657EC}">
      <dgm:prSet/>
      <dgm:spPr/>
      <dgm:t>
        <a:bodyPr/>
        <a:lstStyle/>
        <a:p>
          <a:endParaRPr lang="it-IT" dirty="0"/>
        </a:p>
      </dgm:t>
    </dgm:pt>
    <dgm:pt modelId="{7793E40A-2DA9-E44A-908F-DA652B40EE35}" type="pres">
      <dgm:prSet presAssocID="{B7E84A44-81C5-F341-995E-1B5FEF705C59}" presName="Name0" presStyleCnt="0">
        <dgm:presLayoutVars>
          <dgm:chMax val="7"/>
          <dgm:chPref val="7"/>
          <dgm:dir/>
        </dgm:presLayoutVars>
      </dgm:prSet>
      <dgm:spPr/>
    </dgm:pt>
    <dgm:pt modelId="{850F9707-0FBF-A54F-8896-B0095E2F0E13}" type="pres">
      <dgm:prSet presAssocID="{B7E84A44-81C5-F341-995E-1B5FEF705C59}" presName="Name1" presStyleCnt="0"/>
      <dgm:spPr/>
    </dgm:pt>
    <dgm:pt modelId="{4C8A79D8-75B3-6F4C-836C-731CFAA6A6F2}" type="pres">
      <dgm:prSet presAssocID="{B7E84A44-81C5-F341-995E-1B5FEF705C59}" presName="cycle" presStyleCnt="0"/>
      <dgm:spPr/>
    </dgm:pt>
    <dgm:pt modelId="{F17421CB-3FB8-B54B-A8B1-52B3E9594A6B}" type="pres">
      <dgm:prSet presAssocID="{B7E84A44-81C5-F341-995E-1B5FEF705C59}" presName="srcNode" presStyleLbl="node1" presStyleIdx="0" presStyleCnt="7"/>
      <dgm:spPr/>
    </dgm:pt>
    <dgm:pt modelId="{0AFE322A-8DD8-A74F-930E-6FDFAE79CC8D}" type="pres">
      <dgm:prSet presAssocID="{B7E84A44-81C5-F341-995E-1B5FEF705C59}" presName="conn" presStyleLbl="parChTrans1D2" presStyleIdx="0" presStyleCnt="1"/>
      <dgm:spPr/>
    </dgm:pt>
    <dgm:pt modelId="{8FEFBE39-1E7A-654E-941B-117E80C65F4E}" type="pres">
      <dgm:prSet presAssocID="{B7E84A44-81C5-F341-995E-1B5FEF705C59}" presName="extraNode" presStyleLbl="node1" presStyleIdx="0" presStyleCnt="7"/>
      <dgm:spPr/>
    </dgm:pt>
    <dgm:pt modelId="{7545BD3E-3F8D-6243-BD95-5BBB7C4BA43D}" type="pres">
      <dgm:prSet presAssocID="{B7E84A44-81C5-F341-995E-1B5FEF705C59}" presName="dstNode" presStyleLbl="node1" presStyleIdx="0" presStyleCnt="7"/>
      <dgm:spPr/>
    </dgm:pt>
    <dgm:pt modelId="{0B6F2C47-4AED-2D46-B71D-0C78B4BBDD0E}" type="pres">
      <dgm:prSet presAssocID="{63EC1498-D172-2845-87DD-1F78E27289BD}" presName="text_1" presStyleLbl="node1" presStyleIdx="0" presStyleCnt="7">
        <dgm:presLayoutVars>
          <dgm:bulletEnabled val="1"/>
        </dgm:presLayoutVars>
      </dgm:prSet>
      <dgm:spPr/>
    </dgm:pt>
    <dgm:pt modelId="{5AB606FE-CC18-9A4B-AE90-3293B1A7065D}" type="pres">
      <dgm:prSet presAssocID="{63EC1498-D172-2845-87DD-1F78E27289BD}" presName="accent_1" presStyleCnt="0"/>
      <dgm:spPr/>
    </dgm:pt>
    <dgm:pt modelId="{16E8470E-9E20-8545-A5A3-BE1886C4290F}" type="pres">
      <dgm:prSet presAssocID="{63EC1498-D172-2845-87DD-1F78E27289BD}" presName="accentRepeatNode" presStyleLbl="solidFgAcc1" presStyleIdx="0" presStyleCnt="7"/>
      <dgm:spPr/>
    </dgm:pt>
    <dgm:pt modelId="{38C9EB75-9972-BA4D-8577-351849574AFA}" type="pres">
      <dgm:prSet presAssocID="{DB6EA94B-EEC3-AE42-9AB9-FFC0E0BB6605}" presName="text_2" presStyleLbl="node1" presStyleIdx="1" presStyleCnt="7">
        <dgm:presLayoutVars>
          <dgm:bulletEnabled val="1"/>
        </dgm:presLayoutVars>
      </dgm:prSet>
      <dgm:spPr/>
    </dgm:pt>
    <dgm:pt modelId="{ACBE8A8E-3EAD-0146-8BFF-9C8202705164}" type="pres">
      <dgm:prSet presAssocID="{DB6EA94B-EEC3-AE42-9AB9-FFC0E0BB6605}" presName="accent_2" presStyleCnt="0"/>
      <dgm:spPr/>
    </dgm:pt>
    <dgm:pt modelId="{1BF02890-B45E-1F4E-8F2C-A8F7A523D680}" type="pres">
      <dgm:prSet presAssocID="{DB6EA94B-EEC3-AE42-9AB9-FFC0E0BB6605}" presName="accentRepeatNode" presStyleLbl="solidFgAcc1" presStyleIdx="1" presStyleCnt="7"/>
      <dgm:spPr/>
    </dgm:pt>
    <dgm:pt modelId="{C1150FD0-01AD-0349-A086-9C5F4049B7FF}" type="pres">
      <dgm:prSet presAssocID="{FC1B8F63-334D-1844-BC63-0A7E7DF97AE0}" presName="text_3" presStyleLbl="node1" presStyleIdx="2" presStyleCnt="7">
        <dgm:presLayoutVars>
          <dgm:bulletEnabled val="1"/>
        </dgm:presLayoutVars>
      </dgm:prSet>
      <dgm:spPr/>
    </dgm:pt>
    <dgm:pt modelId="{9080F2DF-74F5-B646-B0E8-2D301EDB28CE}" type="pres">
      <dgm:prSet presAssocID="{FC1B8F63-334D-1844-BC63-0A7E7DF97AE0}" presName="accent_3" presStyleCnt="0"/>
      <dgm:spPr/>
    </dgm:pt>
    <dgm:pt modelId="{949231BF-CF05-A34A-B2C3-11104939E0F2}" type="pres">
      <dgm:prSet presAssocID="{FC1B8F63-334D-1844-BC63-0A7E7DF97AE0}" presName="accentRepeatNode" presStyleLbl="solidFgAcc1" presStyleIdx="2" presStyleCnt="7"/>
      <dgm:spPr/>
    </dgm:pt>
    <dgm:pt modelId="{EC68B0DC-3F59-C745-AA3F-862775BC7311}" type="pres">
      <dgm:prSet presAssocID="{38670F55-B0ED-3E45-ACDB-784F1BDC4FB6}" presName="text_4" presStyleLbl="node1" presStyleIdx="3" presStyleCnt="7">
        <dgm:presLayoutVars>
          <dgm:bulletEnabled val="1"/>
        </dgm:presLayoutVars>
      </dgm:prSet>
      <dgm:spPr/>
    </dgm:pt>
    <dgm:pt modelId="{9FD658A1-2911-9B4E-AAD9-463035C24BBE}" type="pres">
      <dgm:prSet presAssocID="{38670F55-B0ED-3E45-ACDB-784F1BDC4FB6}" presName="accent_4" presStyleCnt="0"/>
      <dgm:spPr/>
    </dgm:pt>
    <dgm:pt modelId="{DA227439-7852-6348-864D-6FEC13497BCA}" type="pres">
      <dgm:prSet presAssocID="{38670F55-B0ED-3E45-ACDB-784F1BDC4FB6}" presName="accentRepeatNode" presStyleLbl="solidFgAcc1" presStyleIdx="3" presStyleCnt="7"/>
      <dgm:spPr/>
    </dgm:pt>
    <dgm:pt modelId="{3603E61B-2D85-4442-9B1D-B46007A26DE7}" type="pres">
      <dgm:prSet presAssocID="{BDD86801-966E-1045-8BD1-C7D1AB3ACCD2}" presName="text_5" presStyleLbl="node1" presStyleIdx="4" presStyleCnt="7">
        <dgm:presLayoutVars>
          <dgm:bulletEnabled val="1"/>
        </dgm:presLayoutVars>
      </dgm:prSet>
      <dgm:spPr/>
    </dgm:pt>
    <dgm:pt modelId="{EEABCB3F-2838-534C-BE86-079183104D10}" type="pres">
      <dgm:prSet presAssocID="{BDD86801-966E-1045-8BD1-C7D1AB3ACCD2}" presName="accent_5" presStyleCnt="0"/>
      <dgm:spPr/>
    </dgm:pt>
    <dgm:pt modelId="{905D2B9B-EC4E-754F-8B26-87A323A1DB65}" type="pres">
      <dgm:prSet presAssocID="{BDD86801-966E-1045-8BD1-C7D1AB3ACCD2}" presName="accentRepeatNode" presStyleLbl="solidFgAcc1" presStyleIdx="4" presStyleCnt="7"/>
      <dgm:spPr/>
    </dgm:pt>
    <dgm:pt modelId="{3F5916B8-4C7A-124C-9248-0FE75A146C2F}" type="pres">
      <dgm:prSet presAssocID="{D3880CE9-8760-F444-B6F2-48CDC68E39D7}" presName="text_6" presStyleLbl="node1" presStyleIdx="5" presStyleCnt="7">
        <dgm:presLayoutVars>
          <dgm:bulletEnabled val="1"/>
        </dgm:presLayoutVars>
      </dgm:prSet>
      <dgm:spPr/>
    </dgm:pt>
    <dgm:pt modelId="{158C9531-51AF-384B-9BCD-5AE5C7826BE1}" type="pres">
      <dgm:prSet presAssocID="{D3880CE9-8760-F444-B6F2-48CDC68E39D7}" presName="accent_6" presStyleCnt="0"/>
      <dgm:spPr/>
    </dgm:pt>
    <dgm:pt modelId="{6B1A65A2-0240-914A-8854-FBC7AE843C55}" type="pres">
      <dgm:prSet presAssocID="{D3880CE9-8760-F444-B6F2-48CDC68E39D7}" presName="accentRepeatNode" presStyleLbl="solidFgAcc1" presStyleIdx="5" presStyleCnt="7"/>
      <dgm:spPr/>
    </dgm:pt>
    <dgm:pt modelId="{FD121897-0E40-3C4E-B943-CAC11708A981}" type="pres">
      <dgm:prSet presAssocID="{7213A52E-8ECA-7A4A-9DE6-66B0AC5032E8}" presName="text_7" presStyleLbl="node1" presStyleIdx="6" presStyleCnt="7">
        <dgm:presLayoutVars>
          <dgm:bulletEnabled val="1"/>
        </dgm:presLayoutVars>
      </dgm:prSet>
      <dgm:spPr/>
    </dgm:pt>
    <dgm:pt modelId="{8F8EC2F2-D3E8-874D-8511-78301605F253}" type="pres">
      <dgm:prSet presAssocID="{7213A52E-8ECA-7A4A-9DE6-66B0AC5032E8}" presName="accent_7" presStyleCnt="0"/>
      <dgm:spPr/>
    </dgm:pt>
    <dgm:pt modelId="{280B4BFB-06A3-3545-866A-F9158743E22D}" type="pres">
      <dgm:prSet presAssocID="{7213A52E-8ECA-7A4A-9DE6-66B0AC5032E8}" presName="accentRepeatNode" presStyleLbl="solidFgAcc1" presStyleIdx="6" presStyleCnt="7"/>
      <dgm:spPr/>
    </dgm:pt>
  </dgm:ptLst>
  <dgm:cxnLst>
    <dgm:cxn modelId="{698CE71B-295A-8647-82D2-B21216B657EC}" srcId="{B7E84A44-81C5-F341-995E-1B5FEF705C59}" destId="{7213A52E-8ECA-7A4A-9DE6-66B0AC5032E8}" srcOrd="6" destOrd="0" parTransId="{406F78F0-D6C2-4C4D-B342-C64E2CEC9BDC}" sibTransId="{F6E40280-D08B-CA4A-ADA2-0E99B1F2BBCE}"/>
    <dgm:cxn modelId="{92DC5C23-FDE6-8F48-A824-723A6CA3B4D2}" type="presOf" srcId="{BDD86801-966E-1045-8BD1-C7D1AB3ACCD2}" destId="{3603E61B-2D85-4442-9B1D-B46007A26DE7}" srcOrd="0" destOrd="0" presId="urn:microsoft.com/office/officeart/2008/layout/VerticalCurvedList"/>
    <dgm:cxn modelId="{DF613A34-2DE1-E849-AA5F-2BB97266724D}" srcId="{B7E84A44-81C5-F341-995E-1B5FEF705C59}" destId="{BDD86801-966E-1045-8BD1-C7D1AB3ACCD2}" srcOrd="4" destOrd="0" parTransId="{70FC41D6-F110-D044-BC1F-99CC55B51536}" sibTransId="{758399E5-05F8-5042-A6A9-63E3A58FBC06}"/>
    <dgm:cxn modelId="{E26F8E36-5E35-B041-A719-59F302429047}" type="presOf" srcId="{33193A47-43AF-C64D-9FDC-84CE195E52CC}" destId="{0AFE322A-8DD8-A74F-930E-6FDFAE79CC8D}" srcOrd="0" destOrd="0" presId="urn:microsoft.com/office/officeart/2008/layout/VerticalCurvedList"/>
    <dgm:cxn modelId="{6666DA38-D4DC-5740-95EA-6DE2B7739428}" srcId="{B7E84A44-81C5-F341-995E-1B5FEF705C59}" destId="{DB6EA94B-EEC3-AE42-9AB9-FFC0E0BB6605}" srcOrd="1" destOrd="0" parTransId="{1132C06C-845B-E949-A152-09EF67C8BBDE}" sibTransId="{29D68B9B-5BA2-0946-B28E-5E0846F3FDEE}"/>
    <dgm:cxn modelId="{45810C4C-3AB3-904E-9A38-624D281DDEC2}" type="presOf" srcId="{38670F55-B0ED-3E45-ACDB-784F1BDC4FB6}" destId="{EC68B0DC-3F59-C745-AA3F-862775BC7311}" srcOrd="0" destOrd="0" presId="urn:microsoft.com/office/officeart/2008/layout/VerticalCurvedList"/>
    <dgm:cxn modelId="{F9D3C86A-32E6-B545-9AC1-7F20BA0A1A14}" type="presOf" srcId="{63EC1498-D172-2845-87DD-1F78E27289BD}" destId="{0B6F2C47-4AED-2D46-B71D-0C78B4BBDD0E}" srcOrd="0" destOrd="0" presId="urn:microsoft.com/office/officeart/2008/layout/VerticalCurvedList"/>
    <dgm:cxn modelId="{3D350C6D-53A5-DA43-A971-B5F19E66C980}" type="presOf" srcId="{DB6EA94B-EEC3-AE42-9AB9-FFC0E0BB6605}" destId="{38C9EB75-9972-BA4D-8577-351849574AFA}" srcOrd="0" destOrd="0" presId="urn:microsoft.com/office/officeart/2008/layout/VerticalCurvedList"/>
    <dgm:cxn modelId="{5E658C84-B026-2347-A605-304E62386EBB}" srcId="{B7E84A44-81C5-F341-995E-1B5FEF705C59}" destId="{FC1B8F63-334D-1844-BC63-0A7E7DF97AE0}" srcOrd="2" destOrd="0" parTransId="{89192BEF-8210-784C-B063-6F27F80F0FA5}" sibTransId="{A1D47D91-3536-2647-9A2A-341E8FD5C732}"/>
    <dgm:cxn modelId="{36F4F885-A7F1-AA4B-98AF-C9DF63936CB2}" type="presOf" srcId="{FC1B8F63-334D-1844-BC63-0A7E7DF97AE0}" destId="{C1150FD0-01AD-0349-A086-9C5F4049B7FF}" srcOrd="0" destOrd="0" presId="urn:microsoft.com/office/officeart/2008/layout/VerticalCurvedList"/>
    <dgm:cxn modelId="{BF1B0C99-9D86-5A4D-8C4E-17A8A6D8E613}" type="presOf" srcId="{7213A52E-8ECA-7A4A-9DE6-66B0AC5032E8}" destId="{FD121897-0E40-3C4E-B943-CAC11708A981}" srcOrd="0" destOrd="0" presId="urn:microsoft.com/office/officeart/2008/layout/VerticalCurvedList"/>
    <dgm:cxn modelId="{3EF309A2-3352-9345-A378-BD67EBDAB9BF}" srcId="{B7E84A44-81C5-F341-995E-1B5FEF705C59}" destId="{D3880CE9-8760-F444-B6F2-48CDC68E39D7}" srcOrd="5" destOrd="0" parTransId="{8043BB11-F7DD-7348-8529-F883AEE27C4D}" sibTransId="{4C47F81F-7153-2649-8710-7F8190533358}"/>
    <dgm:cxn modelId="{2DC18ACA-5C52-9D4A-9473-ED7D4DCE120E}" type="presOf" srcId="{D3880CE9-8760-F444-B6F2-48CDC68E39D7}" destId="{3F5916B8-4C7A-124C-9248-0FE75A146C2F}" srcOrd="0" destOrd="0" presId="urn:microsoft.com/office/officeart/2008/layout/VerticalCurvedList"/>
    <dgm:cxn modelId="{B3CA8FE0-39B3-AC46-83C6-5A5038F871B5}" srcId="{B7E84A44-81C5-F341-995E-1B5FEF705C59}" destId="{38670F55-B0ED-3E45-ACDB-784F1BDC4FB6}" srcOrd="3" destOrd="0" parTransId="{D8680487-6019-8844-A214-AA689576755E}" sibTransId="{667DB88B-436D-414E-973A-7399968323B6}"/>
    <dgm:cxn modelId="{BC37C3E9-B8FE-BF4E-B1FF-8BFDB0225AEB}" type="presOf" srcId="{B7E84A44-81C5-F341-995E-1B5FEF705C59}" destId="{7793E40A-2DA9-E44A-908F-DA652B40EE35}" srcOrd="0" destOrd="0" presId="urn:microsoft.com/office/officeart/2008/layout/VerticalCurvedList"/>
    <dgm:cxn modelId="{CB6F59FC-3CAE-3343-AE36-6E5BFF8ABA06}" srcId="{B7E84A44-81C5-F341-995E-1B5FEF705C59}" destId="{63EC1498-D172-2845-87DD-1F78E27289BD}" srcOrd="0" destOrd="0" parTransId="{22CB6C8B-7002-764E-A172-AFE7D9A6A2F3}" sibTransId="{33193A47-43AF-C64D-9FDC-84CE195E52CC}"/>
    <dgm:cxn modelId="{E5C0F42D-941D-6843-814E-06882F8740E8}" type="presParOf" srcId="{7793E40A-2DA9-E44A-908F-DA652B40EE35}" destId="{850F9707-0FBF-A54F-8896-B0095E2F0E13}" srcOrd="0" destOrd="0" presId="urn:microsoft.com/office/officeart/2008/layout/VerticalCurvedList"/>
    <dgm:cxn modelId="{9FD97207-F880-354B-9A47-0BB7A07E18F9}" type="presParOf" srcId="{850F9707-0FBF-A54F-8896-B0095E2F0E13}" destId="{4C8A79D8-75B3-6F4C-836C-731CFAA6A6F2}" srcOrd="0" destOrd="0" presId="urn:microsoft.com/office/officeart/2008/layout/VerticalCurvedList"/>
    <dgm:cxn modelId="{29494000-6D42-BA43-A5FC-E820DFFD5D6D}" type="presParOf" srcId="{4C8A79D8-75B3-6F4C-836C-731CFAA6A6F2}" destId="{F17421CB-3FB8-B54B-A8B1-52B3E9594A6B}" srcOrd="0" destOrd="0" presId="urn:microsoft.com/office/officeart/2008/layout/VerticalCurvedList"/>
    <dgm:cxn modelId="{5FD94DD7-C319-004C-95F9-71B842286FC5}" type="presParOf" srcId="{4C8A79D8-75B3-6F4C-836C-731CFAA6A6F2}" destId="{0AFE322A-8DD8-A74F-930E-6FDFAE79CC8D}" srcOrd="1" destOrd="0" presId="urn:microsoft.com/office/officeart/2008/layout/VerticalCurvedList"/>
    <dgm:cxn modelId="{14D0ABA8-DB6D-F442-B7A4-30E54BF579B4}" type="presParOf" srcId="{4C8A79D8-75B3-6F4C-836C-731CFAA6A6F2}" destId="{8FEFBE39-1E7A-654E-941B-117E80C65F4E}" srcOrd="2" destOrd="0" presId="urn:microsoft.com/office/officeart/2008/layout/VerticalCurvedList"/>
    <dgm:cxn modelId="{AEAA2233-BE79-BE43-ABFA-A69B40930A47}" type="presParOf" srcId="{4C8A79D8-75B3-6F4C-836C-731CFAA6A6F2}" destId="{7545BD3E-3F8D-6243-BD95-5BBB7C4BA43D}" srcOrd="3" destOrd="0" presId="urn:microsoft.com/office/officeart/2008/layout/VerticalCurvedList"/>
    <dgm:cxn modelId="{1266DF1B-2A08-DF44-ABE3-986714DB9A36}" type="presParOf" srcId="{850F9707-0FBF-A54F-8896-B0095E2F0E13}" destId="{0B6F2C47-4AED-2D46-B71D-0C78B4BBDD0E}" srcOrd="1" destOrd="0" presId="urn:microsoft.com/office/officeart/2008/layout/VerticalCurvedList"/>
    <dgm:cxn modelId="{C78CC9A4-A50A-DB45-9EE8-F98B902B1ADF}" type="presParOf" srcId="{850F9707-0FBF-A54F-8896-B0095E2F0E13}" destId="{5AB606FE-CC18-9A4B-AE90-3293B1A7065D}" srcOrd="2" destOrd="0" presId="urn:microsoft.com/office/officeart/2008/layout/VerticalCurvedList"/>
    <dgm:cxn modelId="{3ED7D00C-A71E-F347-9233-9E21576FE176}" type="presParOf" srcId="{5AB606FE-CC18-9A4B-AE90-3293B1A7065D}" destId="{16E8470E-9E20-8545-A5A3-BE1886C4290F}" srcOrd="0" destOrd="0" presId="urn:microsoft.com/office/officeart/2008/layout/VerticalCurvedList"/>
    <dgm:cxn modelId="{9CD1E2D4-2C99-A347-AC61-9C4901DA5481}" type="presParOf" srcId="{850F9707-0FBF-A54F-8896-B0095E2F0E13}" destId="{38C9EB75-9972-BA4D-8577-351849574AFA}" srcOrd="3" destOrd="0" presId="urn:microsoft.com/office/officeart/2008/layout/VerticalCurvedList"/>
    <dgm:cxn modelId="{211322D1-F557-7044-A679-568721D6E8DF}" type="presParOf" srcId="{850F9707-0FBF-A54F-8896-B0095E2F0E13}" destId="{ACBE8A8E-3EAD-0146-8BFF-9C8202705164}" srcOrd="4" destOrd="0" presId="urn:microsoft.com/office/officeart/2008/layout/VerticalCurvedList"/>
    <dgm:cxn modelId="{37E7A23F-98CF-C046-8199-94B6EAC54ABB}" type="presParOf" srcId="{ACBE8A8E-3EAD-0146-8BFF-9C8202705164}" destId="{1BF02890-B45E-1F4E-8F2C-A8F7A523D680}" srcOrd="0" destOrd="0" presId="urn:microsoft.com/office/officeart/2008/layout/VerticalCurvedList"/>
    <dgm:cxn modelId="{B1A90B5E-2AC5-FE45-869E-B8EA304FA068}" type="presParOf" srcId="{850F9707-0FBF-A54F-8896-B0095E2F0E13}" destId="{C1150FD0-01AD-0349-A086-9C5F4049B7FF}" srcOrd="5" destOrd="0" presId="urn:microsoft.com/office/officeart/2008/layout/VerticalCurvedList"/>
    <dgm:cxn modelId="{F9318EF1-173F-124B-A045-DE605B4CCAF7}" type="presParOf" srcId="{850F9707-0FBF-A54F-8896-B0095E2F0E13}" destId="{9080F2DF-74F5-B646-B0E8-2D301EDB28CE}" srcOrd="6" destOrd="0" presId="urn:microsoft.com/office/officeart/2008/layout/VerticalCurvedList"/>
    <dgm:cxn modelId="{14601C73-4537-C14D-98A5-6C68B1F1079F}" type="presParOf" srcId="{9080F2DF-74F5-B646-B0E8-2D301EDB28CE}" destId="{949231BF-CF05-A34A-B2C3-11104939E0F2}" srcOrd="0" destOrd="0" presId="urn:microsoft.com/office/officeart/2008/layout/VerticalCurvedList"/>
    <dgm:cxn modelId="{E9B1F37E-90B6-DE47-BDB5-2FD37A88146A}" type="presParOf" srcId="{850F9707-0FBF-A54F-8896-B0095E2F0E13}" destId="{EC68B0DC-3F59-C745-AA3F-862775BC7311}" srcOrd="7" destOrd="0" presId="urn:microsoft.com/office/officeart/2008/layout/VerticalCurvedList"/>
    <dgm:cxn modelId="{1832BBAF-787E-784A-A4F8-7082AB0E233A}" type="presParOf" srcId="{850F9707-0FBF-A54F-8896-B0095E2F0E13}" destId="{9FD658A1-2911-9B4E-AAD9-463035C24BBE}" srcOrd="8" destOrd="0" presId="urn:microsoft.com/office/officeart/2008/layout/VerticalCurvedList"/>
    <dgm:cxn modelId="{167B5781-0D86-1945-A428-1DE5D1E80BE7}" type="presParOf" srcId="{9FD658A1-2911-9B4E-AAD9-463035C24BBE}" destId="{DA227439-7852-6348-864D-6FEC13497BCA}" srcOrd="0" destOrd="0" presId="urn:microsoft.com/office/officeart/2008/layout/VerticalCurvedList"/>
    <dgm:cxn modelId="{371076D0-C56F-3641-8B46-9BD6BFF61F09}" type="presParOf" srcId="{850F9707-0FBF-A54F-8896-B0095E2F0E13}" destId="{3603E61B-2D85-4442-9B1D-B46007A26DE7}" srcOrd="9" destOrd="0" presId="urn:microsoft.com/office/officeart/2008/layout/VerticalCurvedList"/>
    <dgm:cxn modelId="{5760C1C4-D873-004A-AF72-FCEE6DD00D04}" type="presParOf" srcId="{850F9707-0FBF-A54F-8896-B0095E2F0E13}" destId="{EEABCB3F-2838-534C-BE86-079183104D10}" srcOrd="10" destOrd="0" presId="urn:microsoft.com/office/officeart/2008/layout/VerticalCurvedList"/>
    <dgm:cxn modelId="{0820D70A-E4C2-CB46-85C6-4EAAE0C925DB}" type="presParOf" srcId="{EEABCB3F-2838-534C-BE86-079183104D10}" destId="{905D2B9B-EC4E-754F-8B26-87A323A1DB65}" srcOrd="0" destOrd="0" presId="urn:microsoft.com/office/officeart/2008/layout/VerticalCurvedList"/>
    <dgm:cxn modelId="{B4433C23-C6F3-7943-9B73-8AC79978E8EB}" type="presParOf" srcId="{850F9707-0FBF-A54F-8896-B0095E2F0E13}" destId="{3F5916B8-4C7A-124C-9248-0FE75A146C2F}" srcOrd="11" destOrd="0" presId="urn:microsoft.com/office/officeart/2008/layout/VerticalCurvedList"/>
    <dgm:cxn modelId="{C827674A-1A69-5040-9AE1-6832BA73497C}" type="presParOf" srcId="{850F9707-0FBF-A54F-8896-B0095E2F0E13}" destId="{158C9531-51AF-384B-9BCD-5AE5C7826BE1}" srcOrd="12" destOrd="0" presId="urn:microsoft.com/office/officeart/2008/layout/VerticalCurvedList"/>
    <dgm:cxn modelId="{6CEB1EF4-F86F-854A-8296-027CA09D1F67}" type="presParOf" srcId="{158C9531-51AF-384B-9BCD-5AE5C7826BE1}" destId="{6B1A65A2-0240-914A-8854-FBC7AE843C55}" srcOrd="0" destOrd="0" presId="urn:microsoft.com/office/officeart/2008/layout/VerticalCurvedList"/>
    <dgm:cxn modelId="{7E6E9597-459E-624B-BD91-C5620C7B2C7D}" type="presParOf" srcId="{850F9707-0FBF-A54F-8896-B0095E2F0E13}" destId="{FD121897-0E40-3C4E-B943-CAC11708A981}" srcOrd="13" destOrd="0" presId="urn:microsoft.com/office/officeart/2008/layout/VerticalCurvedList"/>
    <dgm:cxn modelId="{249029DB-3FF0-5140-A6E8-CADBADBD6F19}" type="presParOf" srcId="{850F9707-0FBF-A54F-8896-B0095E2F0E13}" destId="{8F8EC2F2-D3E8-874D-8511-78301605F253}" srcOrd="14" destOrd="0" presId="urn:microsoft.com/office/officeart/2008/layout/VerticalCurvedList"/>
    <dgm:cxn modelId="{D257849E-A630-DA47-AF4B-49695A4814B8}" type="presParOf" srcId="{8F8EC2F2-D3E8-874D-8511-78301605F253}" destId="{280B4BFB-06A3-3545-866A-F9158743E2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F9CF74-A510-F345-89CB-E005AF9B80C6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15D84D-87A9-C244-BF0B-C4650C1C62C1}">
      <dgm:prSet phldrT="[Testo]" custT="1"/>
      <dgm:spPr/>
      <dgm:t>
        <a:bodyPr/>
        <a:lstStyle/>
        <a:p>
          <a:r>
            <a:rPr lang="it-IT" sz="1800" dirty="0"/>
            <a:t>Integrare l’offerta di supporto strutturale alle esigenze familiari e private</a:t>
          </a:r>
        </a:p>
      </dgm:t>
    </dgm:pt>
    <dgm:pt modelId="{331D385A-23AC-E346-B3AF-8449787BC9C2}" type="parTrans" cxnId="{513E70DA-A30F-7740-8E99-6E4D90A68F15}">
      <dgm:prSet/>
      <dgm:spPr/>
      <dgm:t>
        <a:bodyPr/>
        <a:lstStyle/>
        <a:p>
          <a:endParaRPr lang="it-IT" sz="2400"/>
        </a:p>
      </dgm:t>
    </dgm:pt>
    <dgm:pt modelId="{57022DE6-4C86-414C-A14B-80FB0022E036}" type="sibTrans" cxnId="{513E70DA-A30F-7740-8E99-6E4D90A68F15}">
      <dgm:prSet/>
      <dgm:spPr/>
      <dgm:t>
        <a:bodyPr/>
        <a:lstStyle/>
        <a:p>
          <a:endParaRPr lang="it-IT" sz="2400"/>
        </a:p>
      </dgm:t>
    </dgm:pt>
    <dgm:pt modelId="{D3C90F1E-5A7C-0344-BDD4-861E7C559B2D}">
      <dgm:prSet phldrT="[Testo]" custT="1"/>
      <dgm:spPr/>
      <dgm:t>
        <a:bodyPr/>
        <a:lstStyle/>
        <a:p>
          <a:pPr>
            <a:buNone/>
          </a:pPr>
          <a:r>
            <a:rPr lang="it-IT" sz="1800" dirty="0"/>
            <a:t>Promozione di una cultura del work-life balance inclusiva e valorizzante, permeante tutti i livelli del funzionamento organizzativo</a:t>
          </a:r>
        </a:p>
      </dgm:t>
    </dgm:pt>
    <dgm:pt modelId="{98A791C0-37D4-664B-A508-59A61D18D289}" type="parTrans" cxnId="{ACC300AB-FCD4-AC4E-B5A6-2DD7DD498185}">
      <dgm:prSet/>
      <dgm:spPr/>
      <dgm:t>
        <a:bodyPr/>
        <a:lstStyle/>
        <a:p>
          <a:endParaRPr lang="it-IT" sz="2400"/>
        </a:p>
      </dgm:t>
    </dgm:pt>
    <dgm:pt modelId="{84C8A076-AD17-BE4C-B0CA-BD8D83643AE4}" type="sibTrans" cxnId="{ACC300AB-FCD4-AC4E-B5A6-2DD7DD498185}">
      <dgm:prSet/>
      <dgm:spPr/>
      <dgm:t>
        <a:bodyPr/>
        <a:lstStyle/>
        <a:p>
          <a:endParaRPr lang="it-IT" sz="2400"/>
        </a:p>
      </dgm:t>
    </dgm:pt>
    <dgm:pt modelId="{1987DCE7-E57E-FE47-A1C4-F8D66E45B99D}">
      <dgm:prSet phldrT="[Testo]" custT="1"/>
      <dgm:spPr/>
      <dgm:t>
        <a:bodyPr/>
        <a:lstStyle/>
        <a:p>
          <a:r>
            <a:rPr lang="it-IT" sz="1800" dirty="0"/>
            <a:t>Mappare regolarmente il fabbisogno di equilibrio tra lavoro e vita privata dei dipendenti</a:t>
          </a:r>
        </a:p>
      </dgm:t>
    </dgm:pt>
    <dgm:pt modelId="{C3671F56-C044-CE47-A6BF-4F6F2385BBF2}" type="parTrans" cxnId="{ACEE0B93-8C4F-A349-9311-6A8B54D2B2CF}">
      <dgm:prSet/>
      <dgm:spPr/>
      <dgm:t>
        <a:bodyPr/>
        <a:lstStyle/>
        <a:p>
          <a:endParaRPr lang="it-IT" sz="2400"/>
        </a:p>
      </dgm:t>
    </dgm:pt>
    <dgm:pt modelId="{75A11F59-78CF-7E4D-8F8A-EEAD8D8FF146}" type="sibTrans" cxnId="{ACEE0B93-8C4F-A349-9311-6A8B54D2B2CF}">
      <dgm:prSet/>
      <dgm:spPr/>
      <dgm:t>
        <a:bodyPr/>
        <a:lstStyle/>
        <a:p>
          <a:endParaRPr lang="it-IT" sz="2400"/>
        </a:p>
      </dgm:t>
    </dgm:pt>
    <dgm:pt modelId="{0A136038-7A21-E84F-841B-3DD0484F2D60}">
      <dgm:prSet phldrT="[Testo]" custT="1"/>
      <dgm:spPr/>
      <dgm:t>
        <a:bodyPr/>
        <a:lstStyle/>
        <a:p>
          <a:pPr>
            <a:buNone/>
          </a:pPr>
          <a:r>
            <a:rPr lang="it-IT" sz="1800" dirty="0"/>
            <a:t>Indagini organizzative o focus group</a:t>
          </a:r>
        </a:p>
      </dgm:t>
    </dgm:pt>
    <dgm:pt modelId="{1915E413-AF29-4745-8598-A29CEBDC7655}" type="parTrans" cxnId="{688B9AEC-53D5-594C-9F0B-4539753B2AA1}">
      <dgm:prSet/>
      <dgm:spPr/>
      <dgm:t>
        <a:bodyPr/>
        <a:lstStyle/>
        <a:p>
          <a:endParaRPr lang="it-IT" sz="2400"/>
        </a:p>
      </dgm:t>
    </dgm:pt>
    <dgm:pt modelId="{DB66F500-E5DD-7142-ABF3-54034BF1BFB2}" type="sibTrans" cxnId="{688B9AEC-53D5-594C-9F0B-4539753B2AA1}">
      <dgm:prSet/>
      <dgm:spPr/>
      <dgm:t>
        <a:bodyPr/>
        <a:lstStyle/>
        <a:p>
          <a:endParaRPr lang="it-IT" sz="2400"/>
        </a:p>
      </dgm:t>
    </dgm:pt>
    <dgm:pt modelId="{792AB9BC-CE39-A74B-AD67-027AACC133EE}">
      <dgm:prSet phldrT="[Testo]" custT="1"/>
      <dgm:spPr/>
      <dgm:t>
        <a:bodyPr/>
        <a:lstStyle/>
        <a:p>
          <a:pPr>
            <a:buNone/>
          </a:pPr>
          <a:r>
            <a:rPr lang="it-IT" sz="1800" dirty="0"/>
            <a:t>Design innovativi e flessibili del lavoro; benefit e servizi alla persona</a:t>
          </a:r>
        </a:p>
      </dgm:t>
    </dgm:pt>
    <dgm:pt modelId="{165B35DE-F238-674C-A076-9AA40D0F0BBD}" type="parTrans" cxnId="{0E56C6B8-6826-C746-BE8A-6B6731C62ADB}">
      <dgm:prSet/>
      <dgm:spPr/>
      <dgm:t>
        <a:bodyPr/>
        <a:lstStyle/>
        <a:p>
          <a:endParaRPr lang="it-IT" sz="2400"/>
        </a:p>
      </dgm:t>
    </dgm:pt>
    <dgm:pt modelId="{E39A878C-F774-514F-BD61-C57A009D2EE7}" type="sibTrans" cxnId="{0E56C6B8-6826-C746-BE8A-6B6731C62ADB}">
      <dgm:prSet/>
      <dgm:spPr/>
      <dgm:t>
        <a:bodyPr/>
        <a:lstStyle/>
        <a:p>
          <a:endParaRPr lang="it-IT" sz="2400"/>
        </a:p>
      </dgm:t>
    </dgm:pt>
    <dgm:pt modelId="{AAA5CC10-2B78-B74C-8582-EDB136E5C5BC}">
      <dgm:prSet phldrT="[Testo]" custT="1"/>
      <dgm:spPr/>
      <dgm:t>
        <a:bodyPr/>
        <a:lstStyle/>
        <a:p>
          <a:r>
            <a:rPr lang="it-IT" sz="1800" dirty="0"/>
            <a:t>Sperimentare e valutare l’efficacia di soluzioni tangibili a supporto del work-life balance</a:t>
          </a:r>
        </a:p>
      </dgm:t>
    </dgm:pt>
    <dgm:pt modelId="{CD9E3F54-6B3F-E547-AFBC-EB3D8FED29D4}" type="parTrans" cxnId="{F871FA68-E433-FB43-AE9D-F1ADCA3031BF}">
      <dgm:prSet/>
      <dgm:spPr/>
      <dgm:t>
        <a:bodyPr/>
        <a:lstStyle/>
        <a:p>
          <a:endParaRPr lang="it-IT" sz="2400"/>
        </a:p>
      </dgm:t>
    </dgm:pt>
    <dgm:pt modelId="{2AA558A3-667F-6A44-9806-96B8F8CE4B54}" type="sibTrans" cxnId="{F871FA68-E433-FB43-AE9D-F1ADCA3031BF}">
      <dgm:prSet/>
      <dgm:spPr/>
      <dgm:t>
        <a:bodyPr/>
        <a:lstStyle/>
        <a:p>
          <a:endParaRPr lang="it-IT" sz="2400"/>
        </a:p>
      </dgm:t>
    </dgm:pt>
    <dgm:pt modelId="{E0264C1F-A275-774A-9BE6-E939E763A0C2}">
      <dgm:prSet phldrT="[Testo]" custT="1"/>
      <dgm:spPr/>
      <dgm:t>
        <a:bodyPr/>
        <a:lstStyle/>
        <a:p>
          <a:pPr>
            <a:buNone/>
          </a:pPr>
          <a:r>
            <a:rPr lang="it-IT" sz="1800" dirty="0"/>
            <a:t>Orientamento organizzativo alla customizzazione e a soluzioni di flessibilità e integrazione tra lavoro e vita privata</a:t>
          </a:r>
        </a:p>
      </dgm:t>
    </dgm:pt>
    <dgm:pt modelId="{9FCF50E1-385D-494C-AEF0-489F806752A3}" type="parTrans" cxnId="{C8555E13-610A-734B-945C-D92363D24FBC}">
      <dgm:prSet/>
      <dgm:spPr/>
    </dgm:pt>
    <dgm:pt modelId="{85537757-02A9-E04B-B86A-BD01851C59C4}" type="sibTrans" cxnId="{C8555E13-610A-734B-945C-D92363D24FBC}">
      <dgm:prSet/>
      <dgm:spPr/>
    </dgm:pt>
    <dgm:pt modelId="{1B288843-70B3-5649-99B4-450B68746706}">
      <dgm:prSet phldrT="[Testo]" custT="1"/>
      <dgm:spPr/>
      <dgm:t>
        <a:bodyPr/>
        <a:lstStyle/>
        <a:p>
          <a:pPr>
            <a:buNone/>
          </a:pPr>
          <a:r>
            <a:rPr lang="it-IT" sz="1800" dirty="0"/>
            <a:t>Progetta</a:t>
          </a:r>
          <a:r>
            <a:rPr lang="it-IT" dirty="0"/>
            <a:t>zione e implementazione di percorsi di sviluppo per responsabili e collaboratori (formativi o di coaching)</a:t>
          </a:r>
          <a:endParaRPr lang="it-IT" sz="1800" dirty="0"/>
        </a:p>
      </dgm:t>
    </dgm:pt>
    <dgm:pt modelId="{5843CFD9-17F5-0B4F-8F47-33644C1DF1C9}" type="parTrans" cxnId="{6E9552F4-9923-8342-A660-A19E15D83E43}">
      <dgm:prSet/>
      <dgm:spPr/>
    </dgm:pt>
    <dgm:pt modelId="{B91F4337-EF0C-B446-B0C2-5B4909A3303F}" type="sibTrans" cxnId="{6E9552F4-9923-8342-A660-A19E15D83E43}">
      <dgm:prSet/>
      <dgm:spPr/>
    </dgm:pt>
    <dgm:pt modelId="{9BFC0CCD-70CB-6541-B1EA-11B909C30BF8}" type="pres">
      <dgm:prSet presAssocID="{6FF9CF74-A510-F345-89CB-E005AF9B80C6}" presName="linear" presStyleCnt="0">
        <dgm:presLayoutVars>
          <dgm:dir/>
          <dgm:animLvl val="lvl"/>
          <dgm:resizeHandles val="exact"/>
        </dgm:presLayoutVars>
      </dgm:prSet>
      <dgm:spPr/>
    </dgm:pt>
    <dgm:pt modelId="{731A58BD-C50B-4E41-BBB1-819CA417A54F}" type="pres">
      <dgm:prSet presAssocID="{8615D84D-87A9-C244-BF0B-C4650C1C62C1}" presName="parentLin" presStyleCnt="0"/>
      <dgm:spPr/>
    </dgm:pt>
    <dgm:pt modelId="{793CF0BD-F22E-4547-90C3-D3D514081AC1}" type="pres">
      <dgm:prSet presAssocID="{8615D84D-87A9-C244-BF0B-C4650C1C62C1}" presName="parentLeftMargin" presStyleLbl="node1" presStyleIdx="0" presStyleCnt="4"/>
      <dgm:spPr/>
    </dgm:pt>
    <dgm:pt modelId="{3E1F01A4-A02E-2F49-9546-E9ECFF9B1940}" type="pres">
      <dgm:prSet presAssocID="{8615D84D-87A9-C244-BF0B-C4650C1C62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1E5298-FBC8-5E47-A570-825A75D7F4BE}" type="pres">
      <dgm:prSet presAssocID="{8615D84D-87A9-C244-BF0B-C4650C1C62C1}" presName="negativeSpace" presStyleCnt="0"/>
      <dgm:spPr/>
    </dgm:pt>
    <dgm:pt modelId="{379CD7E7-B8CB-494E-ADE5-4D0A78F21BCC}" type="pres">
      <dgm:prSet presAssocID="{8615D84D-87A9-C244-BF0B-C4650C1C62C1}" presName="childText" presStyleLbl="conFgAcc1" presStyleIdx="0" presStyleCnt="4">
        <dgm:presLayoutVars>
          <dgm:bulletEnabled val="1"/>
        </dgm:presLayoutVars>
      </dgm:prSet>
      <dgm:spPr/>
    </dgm:pt>
    <dgm:pt modelId="{548EA045-4182-2649-8B6F-A2ECBED821AF}" type="pres">
      <dgm:prSet presAssocID="{57022DE6-4C86-414C-A14B-80FB0022E036}" presName="spaceBetweenRectangles" presStyleCnt="0"/>
      <dgm:spPr/>
    </dgm:pt>
    <dgm:pt modelId="{D09A53C8-1174-9D44-BAEA-41253682CF3D}" type="pres">
      <dgm:prSet presAssocID="{1987DCE7-E57E-FE47-A1C4-F8D66E45B99D}" presName="parentLin" presStyleCnt="0"/>
      <dgm:spPr/>
    </dgm:pt>
    <dgm:pt modelId="{FEE042B0-37B1-BF4F-8694-4B0A0EF902E3}" type="pres">
      <dgm:prSet presAssocID="{1987DCE7-E57E-FE47-A1C4-F8D66E45B99D}" presName="parentLeftMargin" presStyleLbl="node1" presStyleIdx="0" presStyleCnt="4"/>
      <dgm:spPr/>
    </dgm:pt>
    <dgm:pt modelId="{2F370FCC-14A8-0F41-BD1B-F2B499C90608}" type="pres">
      <dgm:prSet presAssocID="{1987DCE7-E57E-FE47-A1C4-F8D66E45B9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029DE1-74F2-7B4F-9210-40AEBFEE0510}" type="pres">
      <dgm:prSet presAssocID="{1987DCE7-E57E-FE47-A1C4-F8D66E45B99D}" presName="negativeSpace" presStyleCnt="0"/>
      <dgm:spPr/>
    </dgm:pt>
    <dgm:pt modelId="{7EA19A59-D4B8-7440-95E2-692CE3EE6119}" type="pres">
      <dgm:prSet presAssocID="{1987DCE7-E57E-FE47-A1C4-F8D66E45B99D}" presName="childText" presStyleLbl="conFgAcc1" presStyleIdx="1" presStyleCnt="4">
        <dgm:presLayoutVars>
          <dgm:bulletEnabled val="1"/>
        </dgm:presLayoutVars>
      </dgm:prSet>
      <dgm:spPr/>
    </dgm:pt>
    <dgm:pt modelId="{C44E10DB-6644-2E4A-9339-63F6D66B8FAA}" type="pres">
      <dgm:prSet presAssocID="{75A11F59-78CF-7E4D-8F8A-EEAD8D8FF146}" presName="spaceBetweenRectangles" presStyleCnt="0"/>
      <dgm:spPr/>
    </dgm:pt>
    <dgm:pt modelId="{F6FB4CF1-7012-4640-893C-3E06D6E2D125}" type="pres">
      <dgm:prSet presAssocID="{AAA5CC10-2B78-B74C-8582-EDB136E5C5BC}" presName="parentLin" presStyleCnt="0"/>
      <dgm:spPr/>
    </dgm:pt>
    <dgm:pt modelId="{59E5468D-DFBF-D240-9820-20CB8504D862}" type="pres">
      <dgm:prSet presAssocID="{AAA5CC10-2B78-B74C-8582-EDB136E5C5BC}" presName="parentLeftMargin" presStyleLbl="node1" presStyleIdx="1" presStyleCnt="4"/>
      <dgm:spPr/>
    </dgm:pt>
    <dgm:pt modelId="{8029F777-1FCB-1F41-B362-7C27AABB86D8}" type="pres">
      <dgm:prSet presAssocID="{AAA5CC10-2B78-B74C-8582-EDB136E5C5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7A5038-1D5B-BF45-A840-58521D35F3CE}" type="pres">
      <dgm:prSet presAssocID="{AAA5CC10-2B78-B74C-8582-EDB136E5C5BC}" presName="negativeSpace" presStyleCnt="0"/>
      <dgm:spPr/>
    </dgm:pt>
    <dgm:pt modelId="{A71F4600-5056-F743-8D12-F9E7081790A0}" type="pres">
      <dgm:prSet presAssocID="{AAA5CC10-2B78-B74C-8582-EDB136E5C5BC}" presName="childText" presStyleLbl="conFgAcc1" presStyleIdx="2" presStyleCnt="4">
        <dgm:presLayoutVars>
          <dgm:bulletEnabled val="1"/>
        </dgm:presLayoutVars>
      </dgm:prSet>
      <dgm:spPr/>
    </dgm:pt>
    <dgm:pt modelId="{74BC1303-2D3E-544F-8A43-6C9B5459837A}" type="pres">
      <dgm:prSet presAssocID="{2AA558A3-667F-6A44-9806-96B8F8CE4B54}" presName="spaceBetweenRectangles" presStyleCnt="0"/>
      <dgm:spPr/>
    </dgm:pt>
    <dgm:pt modelId="{D382C3A7-39A7-8F44-A71C-78DF848259EE}" type="pres">
      <dgm:prSet presAssocID="{E0264C1F-A275-774A-9BE6-E939E763A0C2}" presName="parentLin" presStyleCnt="0"/>
      <dgm:spPr/>
    </dgm:pt>
    <dgm:pt modelId="{8214B6AA-8269-8C41-84B3-E1EC354A68B4}" type="pres">
      <dgm:prSet presAssocID="{E0264C1F-A275-774A-9BE6-E939E763A0C2}" presName="parentLeftMargin" presStyleLbl="node1" presStyleIdx="2" presStyleCnt="4"/>
      <dgm:spPr/>
    </dgm:pt>
    <dgm:pt modelId="{DA7BBE53-C9A1-F04C-B82E-78AC571F5BB1}" type="pres">
      <dgm:prSet presAssocID="{E0264C1F-A275-774A-9BE6-E939E763A0C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4BBDD5B-79E8-3149-A020-AB295A8B027B}" type="pres">
      <dgm:prSet presAssocID="{E0264C1F-A275-774A-9BE6-E939E763A0C2}" presName="negativeSpace" presStyleCnt="0"/>
      <dgm:spPr/>
    </dgm:pt>
    <dgm:pt modelId="{A48F0E67-26D1-2B4C-8EFF-08808EFFEFD0}" type="pres">
      <dgm:prSet presAssocID="{E0264C1F-A275-774A-9BE6-E939E763A0C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5FBB707-8200-3D4F-BF96-B1C179897632}" type="presOf" srcId="{AAA5CC10-2B78-B74C-8582-EDB136E5C5BC}" destId="{8029F777-1FCB-1F41-B362-7C27AABB86D8}" srcOrd="1" destOrd="0" presId="urn:microsoft.com/office/officeart/2005/8/layout/list1"/>
    <dgm:cxn modelId="{C8555E13-610A-734B-945C-D92363D24FBC}" srcId="{6FF9CF74-A510-F345-89CB-E005AF9B80C6}" destId="{E0264C1F-A275-774A-9BE6-E939E763A0C2}" srcOrd="3" destOrd="0" parTransId="{9FCF50E1-385D-494C-AEF0-489F806752A3}" sibTransId="{85537757-02A9-E04B-B86A-BD01851C59C4}"/>
    <dgm:cxn modelId="{0B47541F-A72B-3C4B-93AB-3E3E2B5ABEBE}" type="presOf" srcId="{1987DCE7-E57E-FE47-A1C4-F8D66E45B99D}" destId="{FEE042B0-37B1-BF4F-8694-4B0A0EF902E3}" srcOrd="0" destOrd="0" presId="urn:microsoft.com/office/officeart/2005/8/layout/list1"/>
    <dgm:cxn modelId="{93F2622F-69F8-A640-8594-58F1F8AFFAA7}" type="presOf" srcId="{0A136038-7A21-E84F-841B-3DD0484F2D60}" destId="{7EA19A59-D4B8-7440-95E2-692CE3EE6119}" srcOrd="0" destOrd="0" presId="urn:microsoft.com/office/officeart/2005/8/layout/list1"/>
    <dgm:cxn modelId="{14C0913D-7106-2646-BAA9-72BD9FCB922A}" type="presOf" srcId="{8615D84D-87A9-C244-BF0B-C4650C1C62C1}" destId="{3E1F01A4-A02E-2F49-9546-E9ECFF9B1940}" srcOrd="1" destOrd="0" presId="urn:microsoft.com/office/officeart/2005/8/layout/list1"/>
    <dgm:cxn modelId="{BA06FF53-4685-B746-834A-45B3E7D331B3}" type="presOf" srcId="{E0264C1F-A275-774A-9BE6-E939E763A0C2}" destId="{8214B6AA-8269-8C41-84B3-E1EC354A68B4}" srcOrd="0" destOrd="0" presId="urn:microsoft.com/office/officeart/2005/8/layout/list1"/>
    <dgm:cxn modelId="{10C39063-B812-0B46-8B8F-A757A48BE60E}" type="presOf" srcId="{1987DCE7-E57E-FE47-A1C4-F8D66E45B99D}" destId="{2F370FCC-14A8-0F41-BD1B-F2B499C90608}" srcOrd="1" destOrd="0" presId="urn:microsoft.com/office/officeart/2005/8/layout/list1"/>
    <dgm:cxn modelId="{F871FA68-E433-FB43-AE9D-F1ADCA3031BF}" srcId="{6FF9CF74-A510-F345-89CB-E005AF9B80C6}" destId="{AAA5CC10-2B78-B74C-8582-EDB136E5C5BC}" srcOrd="2" destOrd="0" parTransId="{CD9E3F54-6B3F-E547-AFBC-EB3D8FED29D4}" sibTransId="{2AA558A3-667F-6A44-9806-96B8F8CE4B54}"/>
    <dgm:cxn modelId="{ACEE0B93-8C4F-A349-9311-6A8B54D2B2CF}" srcId="{6FF9CF74-A510-F345-89CB-E005AF9B80C6}" destId="{1987DCE7-E57E-FE47-A1C4-F8D66E45B99D}" srcOrd="1" destOrd="0" parTransId="{C3671F56-C044-CE47-A6BF-4F6F2385BBF2}" sibTransId="{75A11F59-78CF-7E4D-8F8A-EEAD8D8FF146}"/>
    <dgm:cxn modelId="{8CE910A7-F047-4B46-9F02-6F89AEAD9F66}" type="presOf" srcId="{1B288843-70B3-5649-99B4-450B68746706}" destId="{A48F0E67-26D1-2B4C-8EFF-08808EFFEFD0}" srcOrd="0" destOrd="0" presId="urn:microsoft.com/office/officeart/2005/8/layout/list1"/>
    <dgm:cxn modelId="{ACC300AB-FCD4-AC4E-B5A6-2DD7DD498185}" srcId="{8615D84D-87A9-C244-BF0B-C4650C1C62C1}" destId="{D3C90F1E-5A7C-0344-BDD4-861E7C559B2D}" srcOrd="0" destOrd="0" parTransId="{98A791C0-37D4-664B-A508-59A61D18D289}" sibTransId="{84C8A076-AD17-BE4C-B0CA-BD8D83643AE4}"/>
    <dgm:cxn modelId="{0E56C6B8-6826-C746-BE8A-6B6731C62ADB}" srcId="{AAA5CC10-2B78-B74C-8582-EDB136E5C5BC}" destId="{792AB9BC-CE39-A74B-AD67-027AACC133EE}" srcOrd="0" destOrd="0" parTransId="{165B35DE-F238-674C-A076-9AA40D0F0BBD}" sibTransId="{E39A878C-F774-514F-BD61-C57A009D2EE7}"/>
    <dgm:cxn modelId="{B6C6E0BF-0A3B-B744-966C-DD45FD00F428}" type="presOf" srcId="{D3C90F1E-5A7C-0344-BDD4-861E7C559B2D}" destId="{379CD7E7-B8CB-494E-ADE5-4D0A78F21BCC}" srcOrd="0" destOrd="0" presId="urn:microsoft.com/office/officeart/2005/8/layout/list1"/>
    <dgm:cxn modelId="{7FBAEEC0-8202-7345-9A70-C40DA655E4E3}" type="presOf" srcId="{E0264C1F-A275-774A-9BE6-E939E763A0C2}" destId="{DA7BBE53-C9A1-F04C-B82E-78AC571F5BB1}" srcOrd="1" destOrd="0" presId="urn:microsoft.com/office/officeart/2005/8/layout/list1"/>
    <dgm:cxn modelId="{F6516DD4-2E3C-864A-960A-32B1F03CE6DE}" type="presOf" srcId="{6FF9CF74-A510-F345-89CB-E005AF9B80C6}" destId="{9BFC0CCD-70CB-6541-B1EA-11B909C30BF8}" srcOrd="0" destOrd="0" presId="urn:microsoft.com/office/officeart/2005/8/layout/list1"/>
    <dgm:cxn modelId="{513E70DA-A30F-7740-8E99-6E4D90A68F15}" srcId="{6FF9CF74-A510-F345-89CB-E005AF9B80C6}" destId="{8615D84D-87A9-C244-BF0B-C4650C1C62C1}" srcOrd="0" destOrd="0" parTransId="{331D385A-23AC-E346-B3AF-8449787BC9C2}" sibTransId="{57022DE6-4C86-414C-A14B-80FB0022E036}"/>
    <dgm:cxn modelId="{4E8E3FDF-F621-1B4E-BD7B-BCB93EEA3988}" type="presOf" srcId="{792AB9BC-CE39-A74B-AD67-027AACC133EE}" destId="{A71F4600-5056-F743-8D12-F9E7081790A0}" srcOrd="0" destOrd="0" presId="urn:microsoft.com/office/officeart/2005/8/layout/list1"/>
    <dgm:cxn modelId="{60163BE9-7AE7-D04C-97BF-ED7E7104CBAC}" type="presOf" srcId="{AAA5CC10-2B78-B74C-8582-EDB136E5C5BC}" destId="{59E5468D-DFBF-D240-9820-20CB8504D862}" srcOrd="0" destOrd="0" presId="urn:microsoft.com/office/officeart/2005/8/layout/list1"/>
    <dgm:cxn modelId="{688B9AEC-53D5-594C-9F0B-4539753B2AA1}" srcId="{1987DCE7-E57E-FE47-A1C4-F8D66E45B99D}" destId="{0A136038-7A21-E84F-841B-3DD0484F2D60}" srcOrd="0" destOrd="0" parTransId="{1915E413-AF29-4745-8598-A29CEBDC7655}" sibTransId="{DB66F500-E5DD-7142-ABF3-54034BF1BFB2}"/>
    <dgm:cxn modelId="{489457F3-A66B-B348-916B-159CCE7863CC}" type="presOf" srcId="{8615D84D-87A9-C244-BF0B-C4650C1C62C1}" destId="{793CF0BD-F22E-4547-90C3-D3D514081AC1}" srcOrd="0" destOrd="0" presId="urn:microsoft.com/office/officeart/2005/8/layout/list1"/>
    <dgm:cxn modelId="{6E9552F4-9923-8342-A660-A19E15D83E43}" srcId="{E0264C1F-A275-774A-9BE6-E939E763A0C2}" destId="{1B288843-70B3-5649-99B4-450B68746706}" srcOrd="0" destOrd="0" parTransId="{5843CFD9-17F5-0B4F-8F47-33644C1DF1C9}" sibTransId="{B91F4337-EF0C-B446-B0C2-5B4909A3303F}"/>
    <dgm:cxn modelId="{25319FCF-19D5-9B4D-A657-07A26EAD3C40}" type="presParOf" srcId="{9BFC0CCD-70CB-6541-B1EA-11B909C30BF8}" destId="{731A58BD-C50B-4E41-BBB1-819CA417A54F}" srcOrd="0" destOrd="0" presId="urn:microsoft.com/office/officeart/2005/8/layout/list1"/>
    <dgm:cxn modelId="{628600C5-20DC-8649-B8E8-9ABE2F70DDEA}" type="presParOf" srcId="{731A58BD-C50B-4E41-BBB1-819CA417A54F}" destId="{793CF0BD-F22E-4547-90C3-D3D514081AC1}" srcOrd="0" destOrd="0" presId="urn:microsoft.com/office/officeart/2005/8/layout/list1"/>
    <dgm:cxn modelId="{A3196167-4B29-E64E-8FB7-656C6C62764B}" type="presParOf" srcId="{731A58BD-C50B-4E41-BBB1-819CA417A54F}" destId="{3E1F01A4-A02E-2F49-9546-E9ECFF9B1940}" srcOrd="1" destOrd="0" presId="urn:microsoft.com/office/officeart/2005/8/layout/list1"/>
    <dgm:cxn modelId="{321C1431-76F5-524B-9FB9-67F5F427E917}" type="presParOf" srcId="{9BFC0CCD-70CB-6541-B1EA-11B909C30BF8}" destId="{061E5298-FBC8-5E47-A570-825A75D7F4BE}" srcOrd="1" destOrd="0" presId="urn:microsoft.com/office/officeart/2005/8/layout/list1"/>
    <dgm:cxn modelId="{51F46BF6-1DA0-184E-AE3F-C60DF6D06CC1}" type="presParOf" srcId="{9BFC0CCD-70CB-6541-B1EA-11B909C30BF8}" destId="{379CD7E7-B8CB-494E-ADE5-4D0A78F21BCC}" srcOrd="2" destOrd="0" presId="urn:microsoft.com/office/officeart/2005/8/layout/list1"/>
    <dgm:cxn modelId="{A512A335-A9F3-114D-A650-1893EB2397BB}" type="presParOf" srcId="{9BFC0CCD-70CB-6541-B1EA-11B909C30BF8}" destId="{548EA045-4182-2649-8B6F-A2ECBED821AF}" srcOrd="3" destOrd="0" presId="urn:microsoft.com/office/officeart/2005/8/layout/list1"/>
    <dgm:cxn modelId="{084CE3B2-3B67-894D-863D-3DF3100D780F}" type="presParOf" srcId="{9BFC0CCD-70CB-6541-B1EA-11B909C30BF8}" destId="{D09A53C8-1174-9D44-BAEA-41253682CF3D}" srcOrd="4" destOrd="0" presId="urn:microsoft.com/office/officeart/2005/8/layout/list1"/>
    <dgm:cxn modelId="{247856AD-96EA-F443-8DDE-D8739E74ABDD}" type="presParOf" srcId="{D09A53C8-1174-9D44-BAEA-41253682CF3D}" destId="{FEE042B0-37B1-BF4F-8694-4B0A0EF902E3}" srcOrd="0" destOrd="0" presId="urn:microsoft.com/office/officeart/2005/8/layout/list1"/>
    <dgm:cxn modelId="{31E27E64-0F8E-DC49-B04D-8A6A464CFB51}" type="presParOf" srcId="{D09A53C8-1174-9D44-BAEA-41253682CF3D}" destId="{2F370FCC-14A8-0F41-BD1B-F2B499C90608}" srcOrd="1" destOrd="0" presId="urn:microsoft.com/office/officeart/2005/8/layout/list1"/>
    <dgm:cxn modelId="{5D34649D-5B34-9F46-B053-2F5FB330B22A}" type="presParOf" srcId="{9BFC0CCD-70CB-6541-B1EA-11B909C30BF8}" destId="{50029DE1-74F2-7B4F-9210-40AEBFEE0510}" srcOrd="5" destOrd="0" presId="urn:microsoft.com/office/officeart/2005/8/layout/list1"/>
    <dgm:cxn modelId="{2BA4F8D6-DB4A-3541-8E25-029E330622CD}" type="presParOf" srcId="{9BFC0CCD-70CB-6541-B1EA-11B909C30BF8}" destId="{7EA19A59-D4B8-7440-95E2-692CE3EE6119}" srcOrd="6" destOrd="0" presId="urn:microsoft.com/office/officeart/2005/8/layout/list1"/>
    <dgm:cxn modelId="{553F2278-20F3-5F4B-89A3-094F35B84CD5}" type="presParOf" srcId="{9BFC0CCD-70CB-6541-B1EA-11B909C30BF8}" destId="{C44E10DB-6644-2E4A-9339-63F6D66B8FAA}" srcOrd="7" destOrd="0" presId="urn:microsoft.com/office/officeart/2005/8/layout/list1"/>
    <dgm:cxn modelId="{2F916849-99AE-A045-AB81-5F85C42DAC14}" type="presParOf" srcId="{9BFC0CCD-70CB-6541-B1EA-11B909C30BF8}" destId="{F6FB4CF1-7012-4640-893C-3E06D6E2D125}" srcOrd="8" destOrd="0" presId="urn:microsoft.com/office/officeart/2005/8/layout/list1"/>
    <dgm:cxn modelId="{61607D82-F8A4-A84B-994A-7B4E36CCB794}" type="presParOf" srcId="{F6FB4CF1-7012-4640-893C-3E06D6E2D125}" destId="{59E5468D-DFBF-D240-9820-20CB8504D862}" srcOrd="0" destOrd="0" presId="urn:microsoft.com/office/officeart/2005/8/layout/list1"/>
    <dgm:cxn modelId="{E45FBD41-7A7D-4B46-AD4A-9506A4B709F7}" type="presParOf" srcId="{F6FB4CF1-7012-4640-893C-3E06D6E2D125}" destId="{8029F777-1FCB-1F41-B362-7C27AABB86D8}" srcOrd="1" destOrd="0" presId="urn:microsoft.com/office/officeart/2005/8/layout/list1"/>
    <dgm:cxn modelId="{8E195D23-8A9F-1B4A-8DD3-285B6835B5ED}" type="presParOf" srcId="{9BFC0CCD-70CB-6541-B1EA-11B909C30BF8}" destId="{2D7A5038-1D5B-BF45-A840-58521D35F3CE}" srcOrd="9" destOrd="0" presId="urn:microsoft.com/office/officeart/2005/8/layout/list1"/>
    <dgm:cxn modelId="{3F4EEB68-2885-B342-ACB9-57F35076E278}" type="presParOf" srcId="{9BFC0CCD-70CB-6541-B1EA-11B909C30BF8}" destId="{A71F4600-5056-F743-8D12-F9E7081790A0}" srcOrd="10" destOrd="0" presId="urn:microsoft.com/office/officeart/2005/8/layout/list1"/>
    <dgm:cxn modelId="{D90F789C-3B3A-B941-B165-771E7D683B1E}" type="presParOf" srcId="{9BFC0CCD-70CB-6541-B1EA-11B909C30BF8}" destId="{74BC1303-2D3E-544F-8A43-6C9B5459837A}" srcOrd="11" destOrd="0" presId="urn:microsoft.com/office/officeart/2005/8/layout/list1"/>
    <dgm:cxn modelId="{3E938E51-5A95-A249-A114-FECB9B2B46B5}" type="presParOf" srcId="{9BFC0CCD-70CB-6541-B1EA-11B909C30BF8}" destId="{D382C3A7-39A7-8F44-A71C-78DF848259EE}" srcOrd="12" destOrd="0" presId="urn:microsoft.com/office/officeart/2005/8/layout/list1"/>
    <dgm:cxn modelId="{D13FF3A5-0258-1740-831A-3EE55995653C}" type="presParOf" srcId="{D382C3A7-39A7-8F44-A71C-78DF848259EE}" destId="{8214B6AA-8269-8C41-84B3-E1EC354A68B4}" srcOrd="0" destOrd="0" presId="urn:microsoft.com/office/officeart/2005/8/layout/list1"/>
    <dgm:cxn modelId="{CB638A24-6158-704B-8D5A-4D2C308CA01E}" type="presParOf" srcId="{D382C3A7-39A7-8F44-A71C-78DF848259EE}" destId="{DA7BBE53-C9A1-F04C-B82E-78AC571F5BB1}" srcOrd="1" destOrd="0" presId="urn:microsoft.com/office/officeart/2005/8/layout/list1"/>
    <dgm:cxn modelId="{C3E87126-FE7D-B041-AFE0-42F3407D6A59}" type="presParOf" srcId="{9BFC0CCD-70CB-6541-B1EA-11B909C30BF8}" destId="{E4BBDD5B-79E8-3149-A020-AB295A8B027B}" srcOrd="13" destOrd="0" presId="urn:microsoft.com/office/officeart/2005/8/layout/list1"/>
    <dgm:cxn modelId="{51928800-0BE0-7A40-B036-CE390210FF17}" type="presParOf" srcId="{9BFC0CCD-70CB-6541-B1EA-11B909C30BF8}" destId="{A48F0E67-26D1-2B4C-8EFF-08808EFFEFD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A8C624-C7F1-5745-B777-5CF8162A28F5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B003D963-F800-834C-AAE9-76C64542886A}">
      <dgm:prSet phldrT="[Testo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Responsabilità di ruolo </a:t>
          </a:r>
        </a:p>
      </dgm:t>
    </dgm:pt>
    <dgm:pt modelId="{5829A748-A126-2648-8800-E8E0BC98A547}" type="parTrans" cxnId="{081811C0-4B72-2D43-AA57-37ECE0D13132}">
      <dgm:prSet/>
      <dgm:spPr/>
      <dgm:t>
        <a:bodyPr/>
        <a:lstStyle/>
        <a:p>
          <a:endParaRPr lang="it-IT"/>
        </a:p>
      </dgm:t>
    </dgm:pt>
    <dgm:pt modelId="{91B45DC8-AB3F-0444-82FA-F7EA298E1908}" type="sibTrans" cxnId="{081811C0-4B72-2D43-AA57-37ECE0D13132}">
      <dgm:prSet/>
      <dgm:spPr/>
      <dgm:t>
        <a:bodyPr/>
        <a:lstStyle/>
        <a:p>
          <a:endParaRPr lang="it-IT"/>
        </a:p>
      </dgm:t>
    </dgm:pt>
    <dgm:pt modelId="{0704EE87-20A5-D844-81D2-354D9E259143}" type="pres">
      <dgm:prSet presAssocID="{08A8C624-C7F1-5745-B777-5CF8162A28F5}" presName="Name0" presStyleCnt="0">
        <dgm:presLayoutVars>
          <dgm:dir/>
          <dgm:animLvl val="lvl"/>
          <dgm:resizeHandles val="exact"/>
        </dgm:presLayoutVars>
      </dgm:prSet>
      <dgm:spPr/>
    </dgm:pt>
    <dgm:pt modelId="{9866B59B-5319-8940-9591-3506C34F3BE8}" type="pres">
      <dgm:prSet presAssocID="{08A8C624-C7F1-5745-B777-5CF8162A28F5}" presName="dummy" presStyleCnt="0"/>
      <dgm:spPr/>
    </dgm:pt>
    <dgm:pt modelId="{C198EADA-12D8-B943-854E-561853EE2759}" type="pres">
      <dgm:prSet presAssocID="{08A8C624-C7F1-5745-B777-5CF8162A28F5}" presName="linH" presStyleCnt="0"/>
      <dgm:spPr/>
    </dgm:pt>
    <dgm:pt modelId="{F689B5AB-00EF-334C-AB91-64AD6B1B3398}" type="pres">
      <dgm:prSet presAssocID="{08A8C624-C7F1-5745-B777-5CF8162A28F5}" presName="padding1" presStyleCnt="0"/>
      <dgm:spPr/>
    </dgm:pt>
    <dgm:pt modelId="{F3691C21-2DB5-BC4A-BD74-61B1044523D6}" type="pres">
      <dgm:prSet presAssocID="{B003D963-F800-834C-AAE9-76C64542886A}" presName="linV" presStyleCnt="0"/>
      <dgm:spPr/>
    </dgm:pt>
    <dgm:pt modelId="{52EE698E-79DF-024D-8368-6B5A0C99A658}" type="pres">
      <dgm:prSet presAssocID="{B003D963-F800-834C-AAE9-76C64542886A}" presName="spVertical1" presStyleCnt="0"/>
      <dgm:spPr/>
    </dgm:pt>
    <dgm:pt modelId="{A833A6AF-A5A1-AD42-9174-ECA6EDBF27BB}" type="pres">
      <dgm:prSet presAssocID="{B003D963-F800-834C-AAE9-76C64542886A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80D4B73-20BB-4A4E-84C8-3806C5980D28}" type="pres">
      <dgm:prSet presAssocID="{B003D963-F800-834C-AAE9-76C64542886A}" presName="spVertical2" presStyleCnt="0"/>
      <dgm:spPr/>
    </dgm:pt>
    <dgm:pt modelId="{3FCF4007-3C69-C54A-B401-9AA200B77180}" type="pres">
      <dgm:prSet presAssocID="{B003D963-F800-834C-AAE9-76C64542886A}" presName="spVertical3" presStyleCnt="0"/>
      <dgm:spPr/>
    </dgm:pt>
    <dgm:pt modelId="{AB6548D6-6EC8-7A4B-9294-BFDF2128FE8C}" type="pres">
      <dgm:prSet presAssocID="{08A8C624-C7F1-5745-B777-5CF8162A28F5}" presName="padding2" presStyleCnt="0"/>
      <dgm:spPr/>
    </dgm:pt>
    <dgm:pt modelId="{744E4B3A-0849-7B4B-8917-D1566CD73C44}" type="pres">
      <dgm:prSet presAssocID="{08A8C624-C7F1-5745-B777-5CF8162A28F5}" presName="negArrow" presStyleCnt="0"/>
      <dgm:spPr/>
    </dgm:pt>
    <dgm:pt modelId="{A17A29DA-FB93-7142-8564-21791926FFC9}" type="pres">
      <dgm:prSet presAssocID="{08A8C624-C7F1-5745-B777-5CF8162A28F5}" presName="backgroundArrow" presStyleLbl="node1" presStyleIdx="0" presStyleCnt="1"/>
      <dgm:spPr/>
    </dgm:pt>
  </dgm:ptLst>
  <dgm:cxnLst>
    <dgm:cxn modelId="{BB7CD722-487C-D94B-A121-823EB692ECCE}" type="presOf" srcId="{B003D963-F800-834C-AAE9-76C64542886A}" destId="{A833A6AF-A5A1-AD42-9174-ECA6EDBF27BB}" srcOrd="0" destOrd="0" presId="urn:microsoft.com/office/officeart/2005/8/layout/hProcess3"/>
    <dgm:cxn modelId="{E1D6678C-8F20-B740-A43E-A9EDC5307715}" type="presOf" srcId="{08A8C624-C7F1-5745-B777-5CF8162A28F5}" destId="{0704EE87-20A5-D844-81D2-354D9E259143}" srcOrd="0" destOrd="0" presId="urn:microsoft.com/office/officeart/2005/8/layout/hProcess3"/>
    <dgm:cxn modelId="{081811C0-4B72-2D43-AA57-37ECE0D13132}" srcId="{08A8C624-C7F1-5745-B777-5CF8162A28F5}" destId="{B003D963-F800-834C-AAE9-76C64542886A}" srcOrd="0" destOrd="0" parTransId="{5829A748-A126-2648-8800-E8E0BC98A547}" sibTransId="{91B45DC8-AB3F-0444-82FA-F7EA298E1908}"/>
    <dgm:cxn modelId="{CBE97BFC-34AE-E64B-AE7C-68644D6A881C}" type="presParOf" srcId="{0704EE87-20A5-D844-81D2-354D9E259143}" destId="{9866B59B-5319-8940-9591-3506C34F3BE8}" srcOrd="0" destOrd="0" presId="urn:microsoft.com/office/officeart/2005/8/layout/hProcess3"/>
    <dgm:cxn modelId="{03770EEA-1B24-484A-97F9-8C5BB611A696}" type="presParOf" srcId="{0704EE87-20A5-D844-81D2-354D9E259143}" destId="{C198EADA-12D8-B943-854E-561853EE2759}" srcOrd="1" destOrd="0" presId="urn:microsoft.com/office/officeart/2005/8/layout/hProcess3"/>
    <dgm:cxn modelId="{F316BDC6-55CC-2D4D-BE89-5897698107CD}" type="presParOf" srcId="{C198EADA-12D8-B943-854E-561853EE2759}" destId="{F689B5AB-00EF-334C-AB91-64AD6B1B3398}" srcOrd="0" destOrd="0" presId="urn:microsoft.com/office/officeart/2005/8/layout/hProcess3"/>
    <dgm:cxn modelId="{2974E576-3E25-AA47-8E65-5FDF584F06A7}" type="presParOf" srcId="{C198EADA-12D8-B943-854E-561853EE2759}" destId="{F3691C21-2DB5-BC4A-BD74-61B1044523D6}" srcOrd="1" destOrd="0" presId="urn:microsoft.com/office/officeart/2005/8/layout/hProcess3"/>
    <dgm:cxn modelId="{66F0E5D1-4B4D-684D-9C29-E93200797E87}" type="presParOf" srcId="{F3691C21-2DB5-BC4A-BD74-61B1044523D6}" destId="{52EE698E-79DF-024D-8368-6B5A0C99A658}" srcOrd="0" destOrd="0" presId="urn:microsoft.com/office/officeart/2005/8/layout/hProcess3"/>
    <dgm:cxn modelId="{BD450EC3-8FC4-3D4C-AB66-6FC0223F7160}" type="presParOf" srcId="{F3691C21-2DB5-BC4A-BD74-61B1044523D6}" destId="{A833A6AF-A5A1-AD42-9174-ECA6EDBF27BB}" srcOrd="1" destOrd="0" presId="urn:microsoft.com/office/officeart/2005/8/layout/hProcess3"/>
    <dgm:cxn modelId="{12BE7297-3AEF-AD41-9059-1B2665963FB7}" type="presParOf" srcId="{F3691C21-2DB5-BC4A-BD74-61B1044523D6}" destId="{180D4B73-20BB-4A4E-84C8-3806C5980D28}" srcOrd="2" destOrd="0" presId="urn:microsoft.com/office/officeart/2005/8/layout/hProcess3"/>
    <dgm:cxn modelId="{FC04B211-038F-3741-8FA2-84A0E9318A8B}" type="presParOf" srcId="{F3691C21-2DB5-BC4A-BD74-61B1044523D6}" destId="{3FCF4007-3C69-C54A-B401-9AA200B77180}" srcOrd="3" destOrd="0" presId="urn:microsoft.com/office/officeart/2005/8/layout/hProcess3"/>
    <dgm:cxn modelId="{E5EC1D3C-D166-904A-A69E-9162C93789B9}" type="presParOf" srcId="{C198EADA-12D8-B943-854E-561853EE2759}" destId="{AB6548D6-6EC8-7A4B-9294-BFDF2128FE8C}" srcOrd="2" destOrd="0" presId="urn:microsoft.com/office/officeart/2005/8/layout/hProcess3"/>
    <dgm:cxn modelId="{A847E31D-5770-3F4B-965A-76DB2141A4B0}" type="presParOf" srcId="{C198EADA-12D8-B943-854E-561853EE2759}" destId="{744E4B3A-0849-7B4B-8917-D1566CD73C44}" srcOrd="3" destOrd="0" presId="urn:microsoft.com/office/officeart/2005/8/layout/hProcess3"/>
    <dgm:cxn modelId="{9E19486C-CC61-CA46-8FAB-519C10EFFE9F}" type="presParOf" srcId="{C198EADA-12D8-B943-854E-561853EE2759}" destId="{A17A29DA-FB93-7142-8564-21791926FFC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D6BE9EE-26AB-8443-B611-9C603967AF53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2D22FC1-811C-BF41-8EFB-603FB81CC936}">
      <dgm:prSet phldrT="[Testo]" custT="1"/>
      <dgm:spPr/>
      <dgm:t>
        <a:bodyPr/>
        <a:lstStyle/>
        <a:p>
          <a:pPr>
            <a:buNone/>
          </a:pPr>
          <a:r>
            <a:rPr lang="it-IT" sz="2200" b="1" dirty="0" err="1"/>
            <a:t>Feedforward</a:t>
          </a:r>
          <a:r>
            <a:rPr lang="it-IT" sz="2200" b="1" dirty="0"/>
            <a:t> interview </a:t>
          </a:r>
          <a:r>
            <a:rPr lang="it-IT" sz="1200" dirty="0"/>
            <a:t>(</a:t>
          </a:r>
          <a:r>
            <a:rPr lang="it-IT" sz="1200" dirty="0" err="1"/>
            <a:t>Kluger</a:t>
          </a:r>
          <a:r>
            <a:rPr lang="it-IT" sz="1200" dirty="0"/>
            <a:t>, </a:t>
          </a:r>
          <a:r>
            <a:rPr lang="it-IT" sz="1200" dirty="0" err="1"/>
            <a:t>Nir</a:t>
          </a:r>
          <a:r>
            <a:rPr lang="it-IT" sz="1200" dirty="0"/>
            <a:t>, 2010)</a:t>
          </a:r>
          <a:endParaRPr lang="it-IT" sz="2200" b="1" dirty="0"/>
        </a:p>
      </dgm:t>
    </dgm:pt>
    <dgm:pt modelId="{C14223B1-6935-1044-B851-862CE3607904}" type="parTrans" cxnId="{4AB12971-0364-1A46-BD91-A4DDFBEECFE6}">
      <dgm:prSet/>
      <dgm:spPr/>
      <dgm:t>
        <a:bodyPr/>
        <a:lstStyle/>
        <a:p>
          <a:endParaRPr lang="it-IT"/>
        </a:p>
      </dgm:t>
    </dgm:pt>
    <dgm:pt modelId="{BE027C01-CBDA-3443-B3D6-4E4E71366064}" type="sibTrans" cxnId="{4AB12971-0364-1A46-BD91-A4DDFBEECFE6}">
      <dgm:prSet/>
      <dgm:spPr/>
      <dgm:t>
        <a:bodyPr/>
        <a:lstStyle/>
        <a:p>
          <a:endParaRPr lang="it-IT"/>
        </a:p>
      </dgm:t>
    </dgm:pt>
    <dgm:pt modelId="{8002F42C-45E0-1E4F-9D0A-977D216BDF5B}">
      <dgm:prSet phldrT="[Testo]"/>
      <dgm:spPr/>
      <dgm:t>
        <a:bodyPr/>
        <a:lstStyle/>
        <a:p>
          <a:pPr>
            <a:buNone/>
          </a:pPr>
          <a:r>
            <a:rPr lang="it-IT" b="1" dirty="0"/>
            <a:t>Goal setting</a:t>
          </a:r>
        </a:p>
      </dgm:t>
    </dgm:pt>
    <dgm:pt modelId="{A708B15E-9CA6-3F4A-B84C-E92991433195}" type="parTrans" cxnId="{CE574FC2-68E8-4A41-8BDC-DBBE0926CE93}">
      <dgm:prSet/>
      <dgm:spPr/>
      <dgm:t>
        <a:bodyPr/>
        <a:lstStyle/>
        <a:p>
          <a:endParaRPr lang="it-IT"/>
        </a:p>
      </dgm:t>
    </dgm:pt>
    <dgm:pt modelId="{378F08EC-121D-0245-8A52-8970FA4B038D}" type="sibTrans" cxnId="{CE574FC2-68E8-4A41-8BDC-DBBE0926CE93}">
      <dgm:prSet/>
      <dgm:spPr/>
      <dgm:t>
        <a:bodyPr/>
        <a:lstStyle/>
        <a:p>
          <a:endParaRPr lang="it-IT"/>
        </a:p>
      </dgm:t>
    </dgm:pt>
    <dgm:pt modelId="{E0E07C6B-1CA1-D948-90EC-A0620F5B17B2}">
      <dgm:prSet/>
      <dgm:spPr/>
      <dgm:t>
        <a:bodyPr/>
        <a:lstStyle/>
        <a:p>
          <a:pPr>
            <a:buFont typeface="Wingdings" pitchFamily="2" charset="2"/>
            <a:buNone/>
          </a:pPr>
          <a:r>
            <a:rPr lang="it-IT" dirty="0"/>
            <a:t>Il responsabile può esplorare attraverso un’</a:t>
          </a:r>
          <a:r>
            <a:rPr lang="it-IT" b="1" dirty="0"/>
            <a:t>intervista strutturata </a:t>
          </a:r>
          <a:r>
            <a:rPr lang="it-IT" dirty="0"/>
            <a:t>un’esperienza particolarmente soddisfacente e vitale nell’integrazione del lavoro con la vita privata vissuta dal collaboratore confrontandola con la situazione attuale per identificare obiettivi e strategie di cambiamento il più possibile autoindotti</a:t>
          </a:r>
        </a:p>
      </dgm:t>
    </dgm:pt>
    <dgm:pt modelId="{3C12D2E4-E313-7F49-A3CE-B8C2F8BBCAEF}" type="parTrans" cxnId="{4E58E7CD-E364-3545-B8D2-A41E1A82BB96}">
      <dgm:prSet/>
      <dgm:spPr/>
      <dgm:t>
        <a:bodyPr/>
        <a:lstStyle/>
        <a:p>
          <a:endParaRPr lang="it-IT"/>
        </a:p>
      </dgm:t>
    </dgm:pt>
    <dgm:pt modelId="{53F71CD2-F302-CB40-82B9-189B34ADA812}" type="sibTrans" cxnId="{4E58E7CD-E364-3545-B8D2-A41E1A82BB96}">
      <dgm:prSet/>
      <dgm:spPr/>
      <dgm:t>
        <a:bodyPr/>
        <a:lstStyle/>
        <a:p>
          <a:endParaRPr lang="it-IT"/>
        </a:p>
      </dgm:t>
    </dgm:pt>
    <dgm:pt modelId="{ED95B296-97AA-CC4B-96E7-3704D76CE35C}">
      <dgm:prSet/>
      <dgm:spPr/>
      <dgm:t>
        <a:bodyPr/>
        <a:lstStyle/>
        <a:p>
          <a:pPr>
            <a:buFont typeface="Wingdings" pitchFamily="2" charset="2"/>
            <a:buChar char="v"/>
          </a:pPr>
          <a:r>
            <a:rPr lang="it-IT" dirty="0"/>
            <a:t>Metodologia nota per migliorare motivazione e prestazione grazie alla </a:t>
          </a:r>
          <a:r>
            <a:rPr lang="it-IT" b="1" dirty="0"/>
            <a:t>definizione di obiettivi specifici e sfidanti </a:t>
          </a:r>
          <a:r>
            <a:rPr lang="it-IT" dirty="0"/>
            <a:t>e alla restituzione di </a:t>
          </a:r>
          <a:r>
            <a:rPr lang="it-IT" b="1" dirty="0"/>
            <a:t>feedback</a:t>
          </a:r>
          <a:r>
            <a:rPr lang="it-IT" dirty="0"/>
            <a:t> in itinere</a:t>
          </a:r>
        </a:p>
      </dgm:t>
    </dgm:pt>
    <dgm:pt modelId="{CAC2EB59-285E-0343-8C90-DDDF7DD8F9E7}" type="parTrans" cxnId="{C850E2D9-254C-B047-85A0-B997FC7561A4}">
      <dgm:prSet/>
      <dgm:spPr/>
      <dgm:t>
        <a:bodyPr/>
        <a:lstStyle/>
        <a:p>
          <a:endParaRPr lang="it-IT"/>
        </a:p>
      </dgm:t>
    </dgm:pt>
    <dgm:pt modelId="{A2D511C4-8493-FD4C-BD1E-7CC562110517}" type="sibTrans" cxnId="{C850E2D9-254C-B047-85A0-B997FC7561A4}">
      <dgm:prSet/>
      <dgm:spPr/>
      <dgm:t>
        <a:bodyPr/>
        <a:lstStyle/>
        <a:p>
          <a:endParaRPr lang="it-IT"/>
        </a:p>
      </dgm:t>
    </dgm:pt>
    <dgm:pt modelId="{2415A2F0-271E-0247-B809-D45DD19951D5}">
      <dgm:prSet/>
      <dgm:spPr/>
      <dgm:t>
        <a:bodyPr/>
        <a:lstStyle/>
        <a:p>
          <a:pPr>
            <a:buFont typeface="Wingdings" pitchFamily="2" charset="2"/>
            <a:buChar char="v"/>
          </a:pPr>
          <a:r>
            <a:rPr lang="it-IT" dirty="0"/>
            <a:t>I responsabili possono sensibilizzare il collaboratore alla considerazione e all’integrazione delle esigenze di work-life balance per costruire e </a:t>
          </a:r>
          <a:r>
            <a:rPr lang="it-IT" b="1" dirty="0"/>
            <a:t>implementare percorsi di azione più sostenibili</a:t>
          </a:r>
          <a:r>
            <a:rPr lang="it-IT" dirty="0"/>
            <a:t> e realistici</a:t>
          </a:r>
        </a:p>
      </dgm:t>
    </dgm:pt>
    <dgm:pt modelId="{CD9BD55E-4443-D742-BE1E-D7E3BBEFD7E0}" type="parTrans" cxnId="{E2121517-7F82-264C-AD68-F5B8015C2DC5}">
      <dgm:prSet/>
      <dgm:spPr/>
      <dgm:t>
        <a:bodyPr/>
        <a:lstStyle/>
        <a:p>
          <a:endParaRPr lang="it-IT"/>
        </a:p>
      </dgm:t>
    </dgm:pt>
    <dgm:pt modelId="{86E3F449-DA24-8D4C-A31F-4DA2F7902EB7}" type="sibTrans" cxnId="{E2121517-7F82-264C-AD68-F5B8015C2DC5}">
      <dgm:prSet/>
      <dgm:spPr/>
      <dgm:t>
        <a:bodyPr/>
        <a:lstStyle/>
        <a:p>
          <a:endParaRPr lang="it-IT"/>
        </a:p>
      </dgm:t>
    </dgm:pt>
    <dgm:pt modelId="{F54FB871-39FF-D743-8782-F4FDBF6587CA}" type="pres">
      <dgm:prSet presAssocID="{CD6BE9EE-26AB-8443-B611-9C603967AF53}" presName="linear" presStyleCnt="0">
        <dgm:presLayoutVars>
          <dgm:dir/>
          <dgm:animLvl val="lvl"/>
          <dgm:resizeHandles val="exact"/>
        </dgm:presLayoutVars>
      </dgm:prSet>
      <dgm:spPr/>
    </dgm:pt>
    <dgm:pt modelId="{3F4BB42E-A097-064F-A50D-1A698EA96CD0}" type="pres">
      <dgm:prSet presAssocID="{D2D22FC1-811C-BF41-8EFB-603FB81CC936}" presName="parentLin" presStyleCnt="0"/>
      <dgm:spPr/>
    </dgm:pt>
    <dgm:pt modelId="{FFACDA2F-196E-8F4E-BEC2-593C43D8886D}" type="pres">
      <dgm:prSet presAssocID="{D2D22FC1-811C-BF41-8EFB-603FB81CC936}" presName="parentLeftMargin" presStyleLbl="node1" presStyleIdx="0" presStyleCnt="2"/>
      <dgm:spPr/>
    </dgm:pt>
    <dgm:pt modelId="{CA455194-B572-1242-B47A-778538E28789}" type="pres">
      <dgm:prSet presAssocID="{D2D22FC1-811C-BF41-8EFB-603FB81CC9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8575D7-7626-4A40-A376-737EF3BD51BD}" type="pres">
      <dgm:prSet presAssocID="{D2D22FC1-811C-BF41-8EFB-603FB81CC936}" presName="negativeSpace" presStyleCnt="0"/>
      <dgm:spPr/>
    </dgm:pt>
    <dgm:pt modelId="{EB646F97-6619-2A43-A804-DC883E3183D6}" type="pres">
      <dgm:prSet presAssocID="{D2D22FC1-811C-BF41-8EFB-603FB81CC936}" presName="childText" presStyleLbl="conFgAcc1" presStyleIdx="0" presStyleCnt="2">
        <dgm:presLayoutVars>
          <dgm:bulletEnabled val="1"/>
        </dgm:presLayoutVars>
      </dgm:prSet>
      <dgm:spPr/>
    </dgm:pt>
    <dgm:pt modelId="{65EDAEEF-378B-5446-A232-6CABA0721452}" type="pres">
      <dgm:prSet presAssocID="{BE027C01-CBDA-3443-B3D6-4E4E71366064}" presName="spaceBetweenRectangles" presStyleCnt="0"/>
      <dgm:spPr/>
    </dgm:pt>
    <dgm:pt modelId="{212ED88C-D0E6-244F-A5D1-1B6342B73414}" type="pres">
      <dgm:prSet presAssocID="{8002F42C-45E0-1E4F-9D0A-977D216BDF5B}" presName="parentLin" presStyleCnt="0"/>
      <dgm:spPr/>
    </dgm:pt>
    <dgm:pt modelId="{2E502E81-F8D5-C045-B3A2-9A7A94CD26F2}" type="pres">
      <dgm:prSet presAssocID="{8002F42C-45E0-1E4F-9D0A-977D216BDF5B}" presName="parentLeftMargin" presStyleLbl="node1" presStyleIdx="0" presStyleCnt="2"/>
      <dgm:spPr/>
    </dgm:pt>
    <dgm:pt modelId="{2643E90B-9380-1C45-86D7-6E3972D471DB}" type="pres">
      <dgm:prSet presAssocID="{8002F42C-45E0-1E4F-9D0A-977D216BDF5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B434F5B-4C7A-994F-9EDB-EB1023FC3FAD}" type="pres">
      <dgm:prSet presAssocID="{8002F42C-45E0-1E4F-9D0A-977D216BDF5B}" presName="negativeSpace" presStyleCnt="0"/>
      <dgm:spPr/>
    </dgm:pt>
    <dgm:pt modelId="{C54EFF51-4DEF-A342-BFE0-9B4A9744B53E}" type="pres">
      <dgm:prSet presAssocID="{8002F42C-45E0-1E4F-9D0A-977D216BDF5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FAEC907-6F7D-3D45-902C-1658656ADDB9}" type="presOf" srcId="{D2D22FC1-811C-BF41-8EFB-603FB81CC936}" destId="{FFACDA2F-196E-8F4E-BEC2-593C43D8886D}" srcOrd="0" destOrd="0" presId="urn:microsoft.com/office/officeart/2005/8/layout/list1"/>
    <dgm:cxn modelId="{E2121517-7F82-264C-AD68-F5B8015C2DC5}" srcId="{8002F42C-45E0-1E4F-9D0A-977D216BDF5B}" destId="{2415A2F0-271E-0247-B809-D45DD19951D5}" srcOrd="1" destOrd="0" parTransId="{CD9BD55E-4443-D742-BE1E-D7E3BBEFD7E0}" sibTransId="{86E3F449-DA24-8D4C-A31F-4DA2F7902EB7}"/>
    <dgm:cxn modelId="{EFE61A27-F8D2-8B47-8616-4E712073727C}" type="presOf" srcId="{E0E07C6B-1CA1-D948-90EC-A0620F5B17B2}" destId="{EB646F97-6619-2A43-A804-DC883E3183D6}" srcOrd="0" destOrd="0" presId="urn:microsoft.com/office/officeart/2005/8/layout/list1"/>
    <dgm:cxn modelId="{63E64661-2AC2-AB43-B080-6332DB558826}" type="presOf" srcId="{8002F42C-45E0-1E4F-9D0A-977D216BDF5B}" destId="{2E502E81-F8D5-C045-B3A2-9A7A94CD26F2}" srcOrd="0" destOrd="0" presId="urn:microsoft.com/office/officeart/2005/8/layout/list1"/>
    <dgm:cxn modelId="{4AB12971-0364-1A46-BD91-A4DDFBEECFE6}" srcId="{CD6BE9EE-26AB-8443-B611-9C603967AF53}" destId="{D2D22FC1-811C-BF41-8EFB-603FB81CC936}" srcOrd="0" destOrd="0" parTransId="{C14223B1-6935-1044-B851-862CE3607904}" sibTransId="{BE027C01-CBDA-3443-B3D6-4E4E71366064}"/>
    <dgm:cxn modelId="{32959C79-670B-5C46-A005-64AF00D6C4CB}" type="presOf" srcId="{CD6BE9EE-26AB-8443-B611-9C603967AF53}" destId="{F54FB871-39FF-D743-8782-F4FDBF6587CA}" srcOrd="0" destOrd="0" presId="urn:microsoft.com/office/officeart/2005/8/layout/list1"/>
    <dgm:cxn modelId="{C4A48395-F3B6-4945-BB89-E8106478AD99}" type="presOf" srcId="{8002F42C-45E0-1E4F-9D0A-977D216BDF5B}" destId="{2643E90B-9380-1C45-86D7-6E3972D471DB}" srcOrd="1" destOrd="0" presId="urn:microsoft.com/office/officeart/2005/8/layout/list1"/>
    <dgm:cxn modelId="{457EF7A4-0C5D-964E-AA75-94B503000E2D}" type="presOf" srcId="{ED95B296-97AA-CC4B-96E7-3704D76CE35C}" destId="{C54EFF51-4DEF-A342-BFE0-9B4A9744B53E}" srcOrd="0" destOrd="0" presId="urn:microsoft.com/office/officeart/2005/8/layout/list1"/>
    <dgm:cxn modelId="{CE574FC2-68E8-4A41-8BDC-DBBE0926CE93}" srcId="{CD6BE9EE-26AB-8443-B611-9C603967AF53}" destId="{8002F42C-45E0-1E4F-9D0A-977D216BDF5B}" srcOrd="1" destOrd="0" parTransId="{A708B15E-9CA6-3F4A-B84C-E92991433195}" sibTransId="{378F08EC-121D-0245-8A52-8970FA4B038D}"/>
    <dgm:cxn modelId="{CFA91ACA-9C14-2045-BAA8-8382426897E9}" type="presOf" srcId="{2415A2F0-271E-0247-B809-D45DD19951D5}" destId="{C54EFF51-4DEF-A342-BFE0-9B4A9744B53E}" srcOrd="0" destOrd="1" presId="urn:microsoft.com/office/officeart/2005/8/layout/list1"/>
    <dgm:cxn modelId="{4E58E7CD-E364-3545-B8D2-A41E1A82BB96}" srcId="{D2D22FC1-811C-BF41-8EFB-603FB81CC936}" destId="{E0E07C6B-1CA1-D948-90EC-A0620F5B17B2}" srcOrd="0" destOrd="0" parTransId="{3C12D2E4-E313-7F49-A3CE-B8C2F8BBCAEF}" sibTransId="{53F71CD2-F302-CB40-82B9-189B34ADA812}"/>
    <dgm:cxn modelId="{C850E2D9-254C-B047-85A0-B997FC7561A4}" srcId="{8002F42C-45E0-1E4F-9D0A-977D216BDF5B}" destId="{ED95B296-97AA-CC4B-96E7-3704D76CE35C}" srcOrd="0" destOrd="0" parTransId="{CAC2EB59-285E-0343-8C90-DDDF7DD8F9E7}" sibTransId="{A2D511C4-8493-FD4C-BD1E-7CC562110517}"/>
    <dgm:cxn modelId="{D1AC80E2-FBF7-AF42-93E4-743A7B72C2E1}" type="presOf" srcId="{D2D22FC1-811C-BF41-8EFB-603FB81CC936}" destId="{CA455194-B572-1242-B47A-778538E28789}" srcOrd="1" destOrd="0" presId="urn:microsoft.com/office/officeart/2005/8/layout/list1"/>
    <dgm:cxn modelId="{B55A5DFF-0139-FF47-9EB7-4E318A04D336}" type="presParOf" srcId="{F54FB871-39FF-D743-8782-F4FDBF6587CA}" destId="{3F4BB42E-A097-064F-A50D-1A698EA96CD0}" srcOrd="0" destOrd="0" presId="urn:microsoft.com/office/officeart/2005/8/layout/list1"/>
    <dgm:cxn modelId="{53EA17B3-FDBD-874A-838D-E5005DDA4AB3}" type="presParOf" srcId="{3F4BB42E-A097-064F-A50D-1A698EA96CD0}" destId="{FFACDA2F-196E-8F4E-BEC2-593C43D8886D}" srcOrd="0" destOrd="0" presId="urn:microsoft.com/office/officeart/2005/8/layout/list1"/>
    <dgm:cxn modelId="{1D969C61-72B0-6843-B78F-0544583A5976}" type="presParOf" srcId="{3F4BB42E-A097-064F-A50D-1A698EA96CD0}" destId="{CA455194-B572-1242-B47A-778538E28789}" srcOrd="1" destOrd="0" presId="urn:microsoft.com/office/officeart/2005/8/layout/list1"/>
    <dgm:cxn modelId="{62311071-8298-8B42-BB41-864E0C1B9285}" type="presParOf" srcId="{F54FB871-39FF-D743-8782-F4FDBF6587CA}" destId="{3A8575D7-7626-4A40-A376-737EF3BD51BD}" srcOrd="1" destOrd="0" presId="urn:microsoft.com/office/officeart/2005/8/layout/list1"/>
    <dgm:cxn modelId="{B462ECB0-EFE2-7543-B6E9-20E47663E6F5}" type="presParOf" srcId="{F54FB871-39FF-D743-8782-F4FDBF6587CA}" destId="{EB646F97-6619-2A43-A804-DC883E3183D6}" srcOrd="2" destOrd="0" presId="urn:microsoft.com/office/officeart/2005/8/layout/list1"/>
    <dgm:cxn modelId="{71024F71-C235-AC4C-ACF2-E8DD6DE6907C}" type="presParOf" srcId="{F54FB871-39FF-D743-8782-F4FDBF6587CA}" destId="{65EDAEEF-378B-5446-A232-6CABA0721452}" srcOrd="3" destOrd="0" presId="urn:microsoft.com/office/officeart/2005/8/layout/list1"/>
    <dgm:cxn modelId="{BB23815D-DDB1-3447-A7C7-AC04BD83D479}" type="presParOf" srcId="{F54FB871-39FF-D743-8782-F4FDBF6587CA}" destId="{212ED88C-D0E6-244F-A5D1-1B6342B73414}" srcOrd="4" destOrd="0" presId="urn:microsoft.com/office/officeart/2005/8/layout/list1"/>
    <dgm:cxn modelId="{2D1CDCE2-C675-3141-8B50-90DB243D1A37}" type="presParOf" srcId="{212ED88C-D0E6-244F-A5D1-1B6342B73414}" destId="{2E502E81-F8D5-C045-B3A2-9A7A94CD26F2}" srcOrd="0" destOrd="0" presId="urn:microsoft.com/office/officeart/2005/8/layout/list1"/>
    <dgm:cxn modelId="{55E4A11B-EE51-274D-A869-960007E33608}" type="presParOf" srcId="{212ED88C-D0E6-244F-A5D1-1B6342B73414}" destId="{2643E90B-9380-1C45-86D7-6E3972D471DB}" srcOrd="1" destOrd="0" presId="urn:microsoft.com/office/officeart/2005/8/layout/list1"/>
    <dgm:cxn modelId="{A8BC7D63-4D59-8242-AD44-BF883B9DAE4E}" type="presParOf" srcId="{F54FB871-39FF-D743-8782-F4FDBF6587CA}" destId="{2B434F5B-4C7A-994F-9EDB-EB1023FC3FAD}" srcOrd="5" destOrd="0" presId="urn:microsoft.com/office/officeart/2005/8/layout/list1"/>
    <dgm:cxn modelId="{ADAB5384-3F65-A845-8CE9-26D70490EECA}" type="presParOf" srcId="{F54FB871-39FF-D743-8782-F4FDBF6587CA}" destId="{C54EFF51-4DEF-A342-BFE0-9B4A9744B53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7E84A44-81C5-F341-995E-1B5FEF705C5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EC1498-D172-2845-87DD-1F78E27289BD}">
      <dgm:prSet phldrT="[Testo]"/>
      <dgm:spPr/>
      <dgm:t>
        <a:bodyPr/>
        <a:lstStyle/>
        <a:p>
          <a:pPr>
            <a:buNone/>
          </a:pPr>
          <a:r>
            <a:rPr lang="it-IT" dirty="0"/>
            <a:t>Sviluppo di maggiore consapevolezza delle proprie preferenze e modalità di gestione dei confini</a:t>
          </a:r>
          <a:endParaRPr lang="it-IT" b="1" dirty="0"/>
        </a:p>
      </dgm:t>
    </dgm:pt>
    <dgm:pt modelId="{22CB6C8B-7002-764E-A172-AFE7D9A6A2F3}" type="parTrans" cxnId="{CB6F59FC-3CAE-3343-AE36-6E5BFF8ABA06}">
      <dgm:prSet/>
      <dgm:spPr/>
      <dgm:t>
        <a:bodyPr/>
        <a:lstStyle/>
        <a:p>
          <a:endParaRPr lang="it-IT" dirty="0"/>
        </a:p>
      </dgm:t>
    </dgm:pt>
    <dgm:pt modelId="{33193A47-43AF-C64D-9FDC-84CE195E52CC}" type="sibTrans" cxnId="{CB6F59FC-3CAE-3343-AE36-6E5BFF8ABA06}">
      <dgm:prSet/>
      <dgm:spPr/>
      <dgm:t>
        <a:bodyPr/>
        <a:lstStyle/>
        <a:p>
          <a:endParaRPr lang="it-IT" dirty="0"/>
        </a:p>
      </dgm:t>
    </dgm:pt>
    <dgm:pt modelId="{DB6EA94B-EEC3-AE42-9AB9-FFC0E0BB6605}">
      <dgm:prSet phldrT="[Testo]"/>
      <dgm:spPr/>
      <dgm:t>
        <a:bodyPr/>
        <a:lstStyle/>
        <a:p>
          <a:r>
            <a:rPr lang="it-IT" dirty="0"/>
            <a:t>Messa alla prova su obiettivi e piani di azione autonomamente definiti </a:t>
          </a:r>
        </a:p>
      </dgm:t>
    </dgm:pt>
    <dgm:pt modelId="{1132C06C-845B-E949-A152-09EF67C8BBDE}" type="parTrans" cxnId="{6666DA38-D4DC-5740-95EA-6DE2B7739428}">
      <dgm:prSet/>
      <dgm:spPr/>
      <dgm:t>
        <a:bodyPr/>
        <a:lstStyle/>
        <a:p>
          <a:endParaRPr lang="it-IT" dirty="0"/>
        </a:p>
      </dgm:t>
    </dgm:pt>
    <dgm:pt modelId="{29D68B9B-5BA2-0946-B28E-5E0846F3FDEE}" type="sibTrans" cxnId="{6666DA38-D4DC-5740-95EA-6DE2B7739428}">
      <dgm:prSet/>
      <dgm:spPr/>
      <dgm:t>
        <a:bodyPr/>
        <a:lstStyle/>
        <a:p>
          <a:endParaRPr lang="it-IT" dirty="0"/>
        </a:p>
      </dgm:t>
    </dgm:pt>
    <dgm:pt modelId="{FC1B8F63-334D-1844-BC63-0A7E7DF97AE0}">
      <dgm:prSet phldrT="[Testo]"/>
      <dgm:spPr/>
      <dgm:t>
        <a:bodyPr/>
        <a:lstStyle/>
        <a:p>
          <a:r>
            <a:rPr lang="it-IT" dirty="0"/>
            <a:t>Integrazione di tecniche ed esercizi esperienziali positivi</a:t>
          </a:r>
        </a:p>
      </dgm:t>
    </dgm:pt>
    <dgm:pt modelId="{89192BEF-8210-784C-B063-6F27F80F0FA5}" type="parTrans" cxnId="{5E658C84-B026-2347-A605-304E62386EBB}">
      <dgm:prSet/>
      <dgm:spPr/>
      <dgm:t>
        <a:bodyPr/>
        <a:lstStyle/>
        <a:p>
          <a:endParaRPr lang="it-IT" dirty="0"/>
        </a:p>
      </dgm:t>
    </dgm:pt>
    <dgm:pt modelId="{A1D47D91-3536-2647-9A2A-341E8FD5C732}" type="sibTrans" cxnId="{5E658C84-B026-2347-A605-304E62386EBB}">
      <dgm:prSet/>
      <dgm:spPr/>
      <dgm:t>
        <a:bodyPr/>
        <a:lstStyle/>
        <a:p>
          <a:endParaRPr lang="it-IT" dirty="0"/>
        </a:p>
      </dgm:t>
    </dgm:pt>
    <dgm:pt modelId="{38670F55-B0ED-3E45-ACDB-784F1BDC4FB6}">
      <dgm:prSet phldrT="[Testo]"/>
      <dgm:spPr/>
      <dgm:t>
        <a:bodyPr/>
        <a:lstStyle/>
        <a:p>
          <a:pPr>
            <a:buNone/>
          </a:pPr>
          <a:r>
            <a:rPr lang="it-IT" dirty="0"/>
            <a:t>Esercizi di </a:t>
          </a:r>
          <a:r>
            <a:rPr lang="it-IT" dirty="0" err="1"/>
            <a:t>savoring</a:t>
          </a:r>
          <a:endParaRPr lang="it-IT" dirty="0"/>
        </a:p>
      </dgm:t>
    </dgm:pt>
    <dgm:pt modelId="{D8680487-6019-8844-A214-AA689576755E}" type="parTrans" cxnId="{B3CA8FE0-39B3-AC46-83C6-5A5038F871B5}">
      <dgm:prSet/>
      <dgm:spPr/>
      <dgm:t>
        <a:bodyPr/>
        <a:lstStyle/>
        <a:p>
          <a:endParaRPr lang="it-IT" dirty="0"/>
        </a:p>
      </dgm:t>
    </dgm:pt>
    <dgm:pt modelId="{667DB88B-436D-414E-973A-7399968323B6}" type="sibTrans" cxnId="{B3CA8FE0-39B3-AC46-83C6-5A5038F871B5}">
      <dgm:prSet/>
      <dgm:spPr/>
      <dgm:t>
        <a:bodyPr/>
        <a:lstStyle/>
        <a:p>
          <a:endParaRPr lang="it-IT" dirty="0"/>
        </a:p>
      </dgm:t>
    </dgm:pt>
    <dgm:pt modelId="{BDD86801-966E-1045-8BD1-C7D1AB3ACCD2}">
      <dgm:prSet phldrT="[Testo]"/>
      <dgm:spPr/>
      <dgm:t>
        <a:bodyPr/>
        <a:lstStyle/>
        <a:p>
          <a:pPr>
            <a:buNone/>
          </a:pPr>
          <a:r>
            <a:rPr lang="it-IT" dirty="0" err="1"/>
            <a:t>Interpersonal</a:t>
          </a:r>
          <a:r>
            <a:rPr lang="it-IT" dirty="0"/>
            <a:t> </a:t>
          </a:r>
          <a:r>
            <a:rPr lang="it-IT" dirty="0" err="1"/>
            <a:t>capitalization</a:t>
          </a:r>
          <a:endParaRPr lang="it-IT" dirty="0"/>
        </a:p>
      </dgm:t>
    </dgm:pt>
    <dgm:pt modelId="{70FC41D6-F110-D044-BC1F-99CC55B51536}" type="parTrans" cxnId="{DF613A34-2DE1-E849-AA5F-2BB97266724D}">
      <dgm:prSet/>
      <dgm:spPr/>
      <dgm:t>
        <a:bodyPr/>
        <a:lstStyle/>
        <a:p>
          <a:endParaRPr lang="it-IT" dirty="0"/>
        </a:p>
      </dgm:t>
    </dgm:pt>
    <dgm:pt modelId="{758399E5-05F8-5042-A6A9-63E3A58FBC06}" type="sibTrans" cxnId="{DF613A34-2DE1-E849-AA5F-2BB97266724D}">
      <dgm:prSet/>
      <dgm:spPr/>
      <dgm:t>
        <a:bodyPr/>
        <a:lstStyle/>
        <a:p>
          <a:endParaRPr lang="it-IT" dirty="0"/>
        </a:p>
      </dgm:t>
    </dgm:pt>
    <dgm:pt modelId="{D3880CE9-8760-F444-B6F2-48CDC68E39D7}">
      <dgm:prSet phldrT="[Testo]"/>
      <dgm:spPr/>
      <dgm:t>
        <a:bodyPr/>
        <a:lstStyle/>
        <a:p>
          <a:pPr>
            <a:buNone/>
          </a:pPr>
          <a:r>
            <a:rPr lang="it-IT" dirty="0"/>
            <a:t>Allenamento all’utilizzo di tecniche di recovery</a:t>
          </a:r>
        </a:p>
      </dgm:t>
    </dgm:pt>
    <dgm:pt modelId="{8043BB11-F7DD-7348-8529-F883AEE27C4D}" type="parTrans" cxnId="{3EF309A2-3352-9345-A378-BD67EBDAB9BF}">
      <dgm:prSet/>
      <dgm:spPr/>
      <dgm:t>
        <a:bodyPr/>
        <a:lstStyle/>
        <a:p>
          <a:endParaRPr lang="it-IT" dirty="0"/>
        </a:p>
      </dgm:t>
    </dgm:pt>
    <dgm:pt modelId="{4C47F81F-7153-2649-8710-7F8190533358}" type="sibTrans" cxnId="{3EF309A2-3352-9345-A378-BD67EBDAB9BF}">
      <dgm:prSet/>
      <dgm:spPr/>
      <dgm:t>
        <a:bodyPr/>
        <a:lstStyle/>
        <a:p>
          <a:endParaRPr lang="it-IT" dirty="0"/>
        </a:p>
      </dgm:t>
    </dgm:pt>
    <dgm:pt modelId="{7213A52E-8ECA-7A4A-9DE6-66B0AC5032E8}">
      <dgm:prSet phldrT="[Testo]"/>
      <dgm:spPr/>
      <dgm:t>
        <a:bodyPr/>
        <a:lstStyle/>
        <a:p>
          <a:pPr>
            <a:buNone/>
          </a:pPr>
          <a:r>
            <a:rPr lang="it-IT" dirty="0"/>
            <a:t>Esercizi di ristrutturazione cognitiva per reinterpretare eventi stressanti e negative</a:t>
          </a:r>
        </a:p>
      </dgm:t>
    </dgm:pt>
    <dgm:pt modelId="{406F78F0-D6C2-4C4D-B342-C64E2CEC9BDC}" type="parTrans" cxnId="{698CE71B-295A-8647-82D2-B21216B657EC}">
      <dgm:prSet/>
      <dgm:spPr/>
      <dgm:t>
        <a:bodyPr/>
        <a:lstStyle/>
        <a:p>
          <a:endParaRPr lang="it-IT" dirty="0"/>
        </a:p>
      </dgm:t>
    </dgm:pt>
    <dgm:pt modelId="{F6E40280-D08B-CA4A-ADA2-0E99B1F2BBCE}" type="sibTrans" cxnId="{698CE71B-295A-8647-82D2-B21216B657EC}">
      <dgm:prSet/>
      <dgm:spPr/>
      <dgm:t>
        <a:bodyPr/>
        <a:lstStyle/>
        <a:p>
          <a:endParaRPr lang="it-IT" dirty="0"/>
        </a:p>
      </dgm:t>
    </dgm:pt>
    <dgm:pt modelId="{7793E40A-2DA9-E44A-908F-DA652B40EE35}" type="pres">
      <dgm:prSet presAssocID="{B7E84A44-81C5-F341-995E-1B5FEF705C59}" presName="Name0" presStyleCnt="0">
        <dgm:presLayoutVars>
          <dgm:chMax val="7"/>
          <dgm:chPref val="7"/>
          <dgm:dir/>
        </dgm:presLayoutVars>
      </dgm:prSet>
      <dgm:spPr/>
    </dgm:pt>
    <dgm:pt modelId="{850F9707-0FBF-A54F-8896-B0095E2F0E13}" type="pres">
      <dgm:prSet presAssocID="{B7E84A44-81C5-F341-995E-1B5FEF705C59}" presName="Name1" presStyleCnt="0"/>
      <dgm:spPr/>
    </dgm:pt>
    <dgm:pt modelId="{4C8A79D8-75B3-6F4C-836C-731CFAA6A6F2}" type="pres">
      <dgm:prSet presAssocID="{B7E84A44-81C5-F341-995E-1B5FEF705C59}" presName="cycle" presStyleCnt="0"/>
      <dgm:spPr/>
    </dgm:pt>
    <dgm:pt modelId="{F17421CB-3FB8-B54B-A8B1-52B3E9594A6B}" type="pres">
      <dgm:prSet presAssocID="{B7E84A44-81C5-F341-995E-1B5FEF705C59}" presName="srcNode" presStyleLbl="node1" presStyleIdx="0" presStyleCnt="7"/>
      <dgm:spPr/>
    </dgm:pt>
    <dgm:pt modelId="{0AFE322A-8DD8-A74F-930E-6FDFAE79CC8D}" type="pres">
      <dgm:prSet presAssocID="{B7E84A44-81C5-F341-995E-1B5FEF705C59}" presName="conn" presStyleLbl="parChTrans1D2" presStyleIdx="0" presStyleCnt="1"/>
      <dgm:spPr/>
    </dgm:pt>
    <dgm:pt modelId="{8FEFBE39-1E7A-654E-941B-117E80C65F4E}" type="pres">
      <dgm:prSet presAssocID="{B7E84A44-81C5-F341-995E-1B5FEF705C59}" presName="extraNode" presStyleLbl="node1" presStyleIdx="0" presStyleCnt="7"/>
      <dgm:spPr/>
    </dgm:pt>
    <dgm:pt modelId="{7545BD3E-3F8D-6243-BD95-5BBB7C4BA43D}" type="pres">
      <dgm:prSet presAssocID="{B7E84A44-81C5-F341-995E-1B5FEF705C59}" presName="dstNode" presStyleLbl="node1" presStyleIdx="0" presStyleCnt="7"/>
      <dgm:spPr/>
    </dgm:pt>
    <dgm:pt modelId="{0B6F2C47-4AED-2D46-B71D-0C78B4BBDD0E}" type="pres">
      <dgm:prSet presAssocID="{63EC1498-D172-2845-87DD-1F78E27289BD}" presName="text_1" presStyleLbl="node1" presStyleIdx="0" presStyleCnt="7">
        <dgm:presLayoutVars>
          <dgm:bulletEnabled val="1"/>
        </dgm:presLayoutVars>
      </dgm:prSet>
      <dgm:spPr/>
    </dgm:pt>
    <dgm:pt modelId="{5AB606FE-CC18-9A4B-AE90-3293B1A7065D}" type="pres">
      <dgm:prSet presAssocID="{63EC1498-D172-2845-87DD-1F78E27289BD}" presName="accent_1" presStyleCnt="0"/>
      <dgm:spPr/>
    </dgm:pt>
    <dgm:pt modelId="{16E8470E-9E20-8545-A5A3-BE1886C4290F}" type="pres">
      <dgm:prSet presAssocID="{63EC1498-D172-2845-87DD-1F78E27289BD}" presName="accentRepeatNode" presStyleLbl="solidFgAcc1" presStyleIdx="0" presStyleCnt="7"/>
      <dgm:spPr/>
    </dgm:pt>
    <dgm:pt modelId="{38C9EB75-9972-BA4D-8577-351849574AFA}" type="pres">
      <dgm:prSet presAssocID="{DB6EA94B-EEC3-AE42-9AB9-FFC0E0BB6605}" presName="text_2" presStyleLbl="node1" presStyleIdx="1" presStyleCnt="7">
        <dgm:presLayoutVars>
          <dgm:bulletEnabled val="1"/>
        </dgm:presLayoutVars>
      </dgm:prSet>
      <dgm:spPr/>
    </dgm:pt>
    <dgm:pt modelId="{ACBE8A8E-3EAD-0146-8BFF-9C8202705164}" type="pres">
      <dgm:prSet presAssocID="{DB6EA94B-EEC3-AE42-9AB9-FFC0E0BB6605}" presName="accent_2" presStyleCnt="0"/>
      <dgm:spPr/>
    </dgm:pt>
    <dgm:pt modelId="{1BF02890-B45E-1F4E-8F2C-A8F7A523D680}" type="pres">
      <dgm:prSet presAssocID="{DB6EA94B-EEC3-AE42-9AB9-FFC0E0BB6605}" presName="accentRepeatNode" presStyleLbl="solidFgAcc1" presStyleIdx="1" presStyleCnt="7"/>
      <dgm:spPr/>
    </dgm:pt>
    <dgm:pt modelId="{C1150FD0-01AD-0349-A086-9C5F4049B7FF}" type="pres">
      <dgm:prSet presAssocID="{FC1B8F63-334D-1844-BC63-0A7E7DF97AE0}" presName="text_3" presStyleLbl="node1" presStyleIdx="2" presStyleCnt="7">
        <dgm:presLayoutVars>
          <dgm:bulletEnabled val="1"/>
        </dgm:presLayoutVars>
      </dgm:prSet>
      <dgm:spPr/>
    </dgm:pt>
    <dgm:pt modelId="{9080F2DF-74F5-B646-B0E8-2D301EDB28CE}" type="pres">
      <dgm:prSet presAssocID="{FC1B8F63-334D-1844-BC63-0A7E7DF97AE0}" presName="accent_3" presStyleCnt="0"/>
      <dgm:spPr/>
    </dgm:pt>
    <dgm:pt modelId="{949231BF-CF05-A34A-B2C3-11104939E0F2}" type="pres">
      <dgm:prSet presAssocID="{FC1B8F63-334D-1844-BC63-0A7E7DF97AE0}" presName="accentRepeatNode" presStyleLbl="solidFgAcc1" presStyleIdx="2" presStyleCnt="7"/>
      <dgm:spPr/>
    </dgm:pt>
    <dgm:pt modelId="{EC68B0DC-3F59-C745-AA3F-862775BC7311}" type="pres">
      <dgm:prSet presAssocID="{38670F55-B0ED-3E45-ACDB-784F1BDC4FB6}" presName="text_4" presStyleLbl="node1" presStyleIdx="3" presStyleCnt="7">
        <dgm:presLayoutVars>
          <dgm:bulletEnabled val="1"/>
        </dgm:presLayoutVars>
      </dgm:prSet>
      <dgm:spPr/>
    </dgm:pt>
    <dgm:pt modelId="{9FD658A1-2911-9B4E-AAD9-463035C24BBE}" type="pres">
      <dgm:prSet presAssocID="{38670F55-B0ED-3E45-ACDB-784F1BDC4FB6}" presName="accent_4" presStyleCnt="0"/>
      <dgm:spPr/>
    </dgm:pt>
    <dgm:pt modelId="{DA227439-7852-6348-864D-6FEC13497BCA}" type="pres">
      <dgm:prSet presAssocID="{38670F55-B0ED-3E45-ACDB-784F1BDC4FB6}" presName="accentRepeatNode" presStyleLbl="solidFgAcc1" presStyleIdx="3" presStyleCnt="7"/>
      <dgm:spPr/>
    </dgm:pt>
    <dgm:pt modelId="{3603E61B-2D85-4442-9B1D-B46007A26DE7}" type="pres">
      <dgm:prSet presAssocID="{BDD86801-966E-1045-8BD1-C7D1AB3ACCD2}" presName="text_5" presStyleLbl="node1" presStyleIdx="4" presStyleCnt="7">
        <dgm:presLayoutVars>
          <dgm:bulletEnabled val="1"/>
        </dgm:presLayoutVars>
      </dgm:prSet>
      <dgm:spPr/>
    </dgm:pt>
    <dgm:pt modelId="{EEABCB3F-2838-534C-BE86-079183104D10}" type="pres">
      <dgm:prSet presAssocID="{BDD86801-966E-1045-8BD1-C7D1AB3ACCD2}" presName="accent_5" presStyleCnt="0"/>
      <dgm:spPr/>
    </dgm:pt>
    <dgm:pt modelId="{905D2B9B-EC4E-754F-8B26-87A323A1DB65}" type="pres">
      <dgm:prSet presAssocID="{BDD86801-966E-1045-8BD1-C7D1AB3ACCD2}" presName="accentRepeatNode" presStyleLbl="solidFgAcc1" presStyleIdx="4" presStyleCnt="7"/>
      <dgm:spPr/>
    </dgm:pt>
    <dgm:pt modelId="{3F5916B8-4C7A-124C-9248-0FE75A146C2F}" type="pres">
      <dgm:prSet presAssocID="{D3880CE9-8760-F444-B6F2-48CDC68E39D7}" presName="text_6" presStyleLbl="node1" presStyleIdx="5" presStyleCnt="7">
        <dgm:presLayoutVars>
          <dgm:bulletEnabled val="1"/>
        </dgm:presLayoutVars>
      </dgm:prSet>
      <dgm:spPr/>
    </dgm:pt>
    <dgm:pt modelId="{158C9531-51AF-384B-9BCD-5AE5C7826BE1}" type="pres">
      <dgm:prSet presAssocID="{D3880CE9-8760-F444-B6F2-48CDC68E39D7}" presName="accent_6" presStyleCnt="0"/>
      <dgm:spPr/>
    </dgm:pt>
    <dgm:pt modelId="{6B1A65A2-0240-914A-8854-FBC7AE843C55}" type="pres">
      <dgm:prSet presAssocID="{D3880CE9-8760-F444-B6F2-48CDC68E39D7}" presName="accentRepeatNode" presStyleLbl="solidFgAcc1" presStyleIdx="5" presStyleCnt="7"/>
      <dgm:spPr/>
    </dgm:pt>
    <dgm:pt modelId="{FD121897-0E40-3C4E-B943-CAC11708A981}" type="pres">
      <dgm:prSet presAssocID="{7213A52E-8ECA-7A4A-9DE6-66B0AC5032E8}" presName="text_7" presStyleLbl="node1" presStyleIdx="6" presStyleCnt="7">
        <dgm:presLayoutVars>
          <dgm:bulletEnabled val="1"/>
        </dgm:presLayoutVars>
      </dgm:prSet>
      <dgm:spPr/>
    </dgm:pt>
    <dgm:pt modelId="{8F8EC2F2-D3E8-874D-8511-78301605F253}" type="pres">
      <dgm:prSet presAssocID="{7213A52E-8ECA-7A4A-9DE6-66B0AC5032E8}" presName="accent_7" presStyleCnt="0"/>
      <dgm:spPr/>
    </dgm:pt>
    <dgm:pt modelId="{280B4BFB-06A3-3545-866A-F9158743E22D}" type="pres">
      <dgm:prSet presAssocID="{7213A52E-8ECA-7A4A-9DE6-66B0AC5032E8}" presName="accentRepeatNode" presStyleLbl="solidFgAcc1" presStyleIdx="6" presStyleCnt="7"/>
      <dgm:spPr/>
    </dgm:pt>
  </dgm:ptLst>
  <dgm:cxnLst>
    <dgm:cxn modelId="{698CE71B-295A-8647-82D2-B21216B657EC}" srcId="{B7E84A44-81C5-F341-995E-1B5FEF705C59}" destId="{7213A52E-8ECA-7A4A-9DE6-66B0AC5032E8}" srcOrd="6" destOrd="0" parTransId="{406F78F0-D6C2-4C4D-B342-C64E2CEC9BDC}" sibTransId="{F6E40280-D08B-CA4A-ADA2-0E99B1F2BBCE}"/>
    <dgm:cxn modelId="{92DC5C23-FDE6-8F48-A824-723A6CA3B4D2}" type="presOf" srcId="{BDD86801-966E-1045-8BD1-C7D1AB3ACCD2}" destId="{3603E61B-2D85-4442-9B1D-B46007A26DE7}" srcOrd="0" destOrd="0" presId="urn:microsoft.com/office/officeart/2008/layout/VerticalCurvedList"/>
    <dgm:cxn modelId="{DF613A34-2DE1-E849-AA5F-2BB97266724D}" srcId="{B7E84A44-81C5-F341-995E-1B5FEF705C59}" destId="{BDD86801-966E-1045-8BD1-C7D1AB3ACCD2}" srcOrd="4" destOrd="0" parTransId="{70FC41D6-F110-D044-BC1F-99CC55B51536}" sibTransId="{758399E5-05F8-5042-A6A9-63E3A58FBC06}"/>
    <dgm:cxn modelId="{E26F8E36-5E35-B041-A719-59F302429047}" type="presOf" srcId="{33193A47-43AF-C64D-9FDC-84CE195E52CC}" destId="{0AFE322A-8DD8-A74F-930E-6FDFAE79CC8D}" srcOrd="0" destOrd="0" presId="urn:microsoft.com/office/officeart/2008/layout/VerticalCurvedList"/>
    <dgm:cxn modelId="{6666DA38-D4DC-5740-95EA-6DE2B7739428}" srcId="{B7E84A44-81C5-F341-995E-1B5FEF705C59}" destId="{DB6EA94B-EEC3-AE42-9AB9-FFC0E0BB6605}" srcOrd="1" destOrd="0" parTransId="{1132C06C-845B-E949-A152-09EF67C8BBDE}" sibTransId="{29D68B9B-5BA2-0946-B28E-5E0846F3FDEE}"/>
    <dgm:cxn modelId="{45810C4C-3AB3-904E-9A38-624D281DDEC2}" type="presOf" srcId="{38670F55-B0ED-3E45-ACDB-784F1BDC4FB6}" destId="{EC68B0DC-3F59-C745-AA3F-862775BC7311}" srcOrd="0" destOrd="0" presId="urn:microsoft.com/office/officeart/2008/layout/VerticalCurvedList"/>
    <dgm:cxn modelId="{F9D3C86A-32E6-B545-9AC1-7F20BA0A1A14}" type="presOf" srcId="{63EC1498-D172-2845-87DD-1F78E27289BD}" destId="{0B6F2C47-4AED-2D46-B71D-0C78B4BBDD0E}" srcOrd="0" destOrd="0" presId="urn:microsoft.com/office/officeart/2008/layout/VerticalCurvedList"/>
    <dgm:cxn modelId="{3D350C6D-53A5-DA43-A971-B5F19E66C980}" type="presOf" srcId="{DB6EA94B-EEC3-AE42-9AB9-FFC0E0BB6605}" destId="{38C9EB75-9972-BA4D-8577-351849574AFA}" srcOrd="0" destOrd="0" presId="urn:microsoft.com/office/officeart/2008/layout/VerticalCurvedList"/>
    <dgm:cxn modelId="{5E658C84-B026-2347-A605-304E62386EBB}" srcId="{B7E84A44-81C5-F341-995E-1B5FEF705C59}" destId="{FC1B8F63-334D-1844-BC63-0A7E7DF97AE0}" srcOrd="2" destOrd="0" parTransId="{89192BEF-8210-784C-B063-6F27F80F0FA5}" sibTransId="{A1D47D91-3536-2647-9A2A-341E8FD5C732}"/>
    <dgm:cxn modelId="{36F4F885-A7F1-AA4B-98AF-C9DF63936CB2}" type="presOf" srcId="{FC1B8F63-334D-1844-BC63-0A7E7DF97AE0}" destId="{C1150FD0-01AD-0349-A086-9C5F4049B7FF}" srcOrd="0" destOrd="0" presId="urn:microsoft.com/office/officeart/2008/layout/VerticalCurvedList"/>
    <dgm:cxn modelId="{BF1B0C99-9D86-5A4D-8C4E-17A8A6D8E613}" type="presOf" srcId="{7213A52E-8ECA-7A4A-9DE6-66B0AC5032E8}" destId="{FD121897-0E40-3C4E-B943-CAC11708A981}" srcOrd="0" destOrd="0" presId="urn:microsoft.com/office/officeart/2008/layout/VerticalCurvedList"/>
    <dgm:cxn modelId="{3EF309A2-3352-9345-A378-BD67EBDAB9BF}" srcId="{B7E84A44-81C5-F341-995E-1B5FEF705C59}" destId="{D3880CE9-8760-F444-B6F2-48CDC68E39D7}" srcOrd="5" destOrd="0" parTransId="{8043BB11-F7DD-7348-8529-F883AEE27C4D}" sibTransId="{4C47F81F-7153-2649-8710-7F8190533358}"/>
    <dgm:cxn modelId="{2DC18ACA-5C52-9D4A-9473-ED7D4DCE120E}" type="presOf" srcId="{D3880CE9-8760-F444-B6F2-48CDC68E39D7}" destId="{3F5916B8-4C7A-124C-9248-0FE75A146C2F}" srcOrd="0" destOrd="0" presId="urn:microsoft.com/office/officeart/2008/layout/VerticalCurvedList"/>
    <dgm:cxn modelId="{B3CA8FE0-39B3-AC46-83C6-5A5038F871B5}" srcId="{B7E84A44-81C5-F341-995E-1B5FEF705C59}" destId="{38670F55-B0ED-3E45-ACDB-784F1BDC4FB6}" srcOrd="3" destOrd="0" parTransId="{D8680487-6019-8844-A214-AA689576755E}" sibTransId="{667DB88B-436D-414E-973A-7399968323B6}"/>
    <dgm:cxn modelId="{BC37C3E9-B8FE-BF4E-B1FF-8BFDB0225AEB}" type="presOf" srcId="{B7E84A44-81C5-F341-995E-1B5FEF705C59}" destId="{7793E40A-2DA9-E44A-908F-DA652B40EE35}" srcOrd="0" destOrd="0" presId="urn:microsoft.com/office/officeart/2008/layout/VerticalCurvedList"/>
    <dgm:cxn modelId="{CB6F59FC-3CAE-3343-AE36-6E5BFF8ABA06}" srcId="{B7E84A44-81C5-F341-995E-1B5FEF705C59}" destId="{63EC1498-D172-2845-87DD-1F78E27289BD}" srcOrd="0" destOrd="0" parTransId="{22CB6C8B-7002-764E-A172-AFE7D9A6A2F3}" sibTransId="{33193A47-43AF-C64D-9FDC-84CE195E52CC}"/>
    <dgm:cxn modelId="{E5C0F42D-941D-6843-814E-06882F8740E8}" type="presParOf" srcId="{7793E40A-2DA9-E44A-908F-DA652B40EE35}" destId="{850F9707-0FBF-A54F-8896-B0095E2F0E13}" srcOrd="0" destOrd="0" presId="urn:microsoft.com/office/officeart/2008/layout/VerticalCurvedList"/>
    <dgm:cxn modelId="{9FD97207-F880-354B-9A47-0BB7A07E18F9}" type="presParOf" srcId="{850F9707-0FBF-A54F-8896-B0095E2F0E13}" destId="{4C8A79D8-75B3-6F4C-836C-731CFAA6A6F2}" srcOrd="0" destOrd="0" presId="urn:microsoft.com/office/officeart/2008/layout/VerticalCurvedList"/>
    <dgm:cxn modelId="{29494000-6D42-BA43-A5FC-E820DFFD5D6D}" type="presParOf" srcId="{4C8A79D8-75B3-6F4C-836C-731CFAA6A6F2}" destId="{F17421CB-3FB8-B54B-A8B1-52B3E9594A6B}" srcOrd="0" destOrd="0" presId="urn:microsoft.com/office/officeart/2008/layout/VerticalCurvedList"/>
    <dgm:cxn modelId="{5FD94DD7-C319-004C-95F9-71B842286FC5}" type="presParOf" srcId="{4C8A79D8-75B3-6F4C-836C-731CFAA6A6F2}" destId="{0AFE322A-8DD8-A74F-930E-6FDFAE79CC8D}" srcOrd="1" destOrd="0" presId="urn:microsoft.com/office/officeart/2008/layout/VerticalCurvedList"/>
    <dgm:cxn modelId="{14D0ABA8-DB6D-F442-B7A4-30E54BF579B4}" type="presParOf" srcId="{4C8A79D8-75B3-6F4C-836C-731CFAA6A6F2}" destId="{8FEFBE39-1E7A-654E-941B-117E80C65F4E}" srcOrd="2" destOrd="0" presId="urn:microsoft.com/office/officeart/2008/layout/VerticalCurvedList"/>
    <dgm:cxn modelId="{AEAA2233-BE79-BE43-ABFA-A69B40930A47}" type="presParOf" srcId="{4C8A79D8-75B3-6F4C-836C-731CFAA6A6F2}" destId="{7545BD3E-3F8D-6243-BD95-5BBB7C4BA43D}" srcOrd="3" destOrd="0" presId="urn:microsoft.com/office/officeart/2008/layout/VerticalCurvedList"/>
    <dgm:cxn modelId="{1266DF1B-2A08-DF44-ABE3-986714DB9A36}" type="presParOf" srcId="{850F9707-0FBF-A54F-8896-B0095E2F0E13}" destId="{0B6F2C47-4AED-2D46-B71D-0C78B4BBDD0E}" srcOrd="1" destOrd="0" presId="urn:microsoft.com/office/officeart/2008/layout/VerticalCurvedList"/>
    <dgm:cxn modelId="{C78CC9A4-A50A-DB45-9EE8-F98B902B1ADF}" type="presParOf" srcId="{850F9707-0FBF-A54F-8896-B0095E2F0E13}" destId="{5AB606FE-CC18-9A4B-AE90-3293B1A7065D}" srcOrd="2" destOrd="0" presId="urn:microsoft.com/office/officeart/2008/layout/VerticalCurvedList"/>
    <dgm:cxn modelId="{3ED7D00C-A71E-F347-9233-9E21576FE176}" type="presParOf" srcId="{5AB606FE-CC18-9A4B-AE90-3293B1A7065D}" destId="{16E8470E-9E20-8545-A5A3-BE1886C4290F}" srcOrd="0" destOrd="0" presId="urn:microsoft.com/office/officeart/2008/layout/VerticalCurvedList"/>
    <dgm:cxn modelId="{9CD1E2D4-2C99-A347-AC61-9C4901DA5481}" type="presParOf" srcId="{850F9707-0FBF-A54F-8896-B0095E2F0E13}" destId="{38C9EB75-9972-BA4D-8577-351849574AFA}" srcOrd="3" destOrd="0" presId="urn:microsoft.com/office/officeart/2008/layout/VerticalCurvedList"/>
    <dgm:cxn modelId="{211322D1-F557-7044-A679-568721D6E8DF}" type="presParOf" srcId="{850F9707-0FBF-A54F-8896-B0095E2F0E13}" destId="{ACBE8A8E-3EAD-0146-8BFF-9C8202705164}" srcOrd="4" destOrd="0" presId="urn:microsoft.com/office/officeart/2008/layout/VerticalCurvedList"/>
    <dgm:cxn modelId="{37E7A23F-98CF-C046-8199-94B6EAC54ABB}" type="presParOf" srcId="{ACBE8A8E-3EAD-0146-8BFF-9C8202705164}" destId="{1BF02890-B45E-1F4E-8F2C-A8F7A523D680}" srcOrd="0" destOrd="0" presId="urn:microsoft.com/office/officeart/2008/layout/VerticalCurvedList"/>
    <dgm:cxn modelId="{B1A90B5E-2AC5-FE45-869E-B8EA304FA068}" type="presParOf" srcId="{850F9707-0FBF-A54F-8896-B0095E2F0E13}" destId="{C1150FD0-01AD-0349-A086-9C5F4049B7FF}" srcOrd="5" destOrd="0" presId="urn:microsoft.com/office/officeart/2008/layout/VerticalCurvedList"/>
    <dgm:cxn modelId="{F9318EF1-173F-124B-A045-DE605B4CCAF7}" type="presParOf" srcId="{850F9707-0FBF-A54F-8896-B0095E2F0E13}" destId="{9080F2DF-74F5-B646-B0E8-2D301EDB28CE}" srcOrd="6" destOrd="0" presId="urn:microsoft.com/office/officeart/2008/layout/VerticalCurvedList"/>
    <dgm:cxn modelId="{14601C73-4537-C14D-98A5-6C68B1F1079F}" type="presParOf" srcId="{9080F2DF-74F5-B646-B0E8-2D301EDB28CE}" destId="{949231BF-CF05-A34A-B2C3-11104939E0F2}" srcOrd="0" destOrd="0" presId="urn:microsoft.com/office/officeart/2008/layout/VerticalCurvedList"/>
    <dgm:cxn modelId="{E9B1F37E-90B6-DE47-BDB5-2FD37A88146A}" type="presParOf" srcId="{850F9707-0FBF-A54F-8896-B0095E2F0E13}" destId="{EC68B0DC-3F59-C745-AA3F-862775BC7311}" srcOrd="7" destOrd="0" presId="urn:microsoft.com/office/officeart/2008/layout/VerticalCurvedList"/>
    <dgm:cxn modelId="{1832BBAF-787E-784A-A4F8-7082AB0E233A}" type="presParOf" srcId="{850F9707-0FBF-A54F-8896-B0095E2F0E13}" destId="{9FD658A1-2911-9B4E-AAD9-463035C24BBE}" srcOrd="8" destOrd="0" presId="urn:microsoft.com/office/officeart/2008/layout/VerticalCurvedList"/>
    <dgm:cxn modelId="{167B5781-0D86-1945-A428-1DE5D1E80BE7}" type="presParOf" srcId="{9FD658A1-2911-9B4E-AAD9-463035C24BBE}" destId="{DA227439-7852-6348-864D-6FEC13497BCA}" srcOrd="0" destOrd="0" presId="urn:microsoft.com/office/officeart/2008/layout/VerticalCurvedList"/>
    <dgm:cxn modelId="{371076D0-C56F-3641-8B46-9BD6BFF61F09}" type="presParOf" srcId="{850F9707-0FBF-A54F-8896-B0095E2F0E13}" destId="{3603E61B-2D85-4442-9B1D-B46007A26DE7}" srcOrd="9" destOrd="0" presId="urn:microsoft.com/office/officeart/2008/layout/VerticalCurvedList"/>
    <dgm:cxn modelId="{5760C1C4-D873-004A-AF72-FCEE6DD00D04}" type="presParOf" srcId="{850F9707-0FBF-A54F-8896-B0095E2F0E13}" destId="{EEABCB3F-2838-534C-BE86-079183104D10}" srcOrd="10" destOrd="0" presId="urn:microsoft.com/office/officeart/2008/layout/VerticalCurvedList"/>
    <dgm:cxn modelId="{0820D70A-E4C2-CB46-85C6-4EAAE0C925DB}" type="presParOf" srcId="{EEABCB3F-2838-534C-BE86-079183104D10}" destId="{905D2B9B-EC4E-754F-8B26-87A323A1DB65}" srcOrd="0" destOrd="0" presId="urn:microsoft.com/office/officeart/2008/layout/VerticalCurvedList"/>
    <dgm:cxn modelId="{B4433C23-C6F3-7943-9B73-8AC79978E8EB}" type="presParOf" srcId="{850F9707-0FBF-A54F-8896-B0095E2F0E13}" destId="{3F5916B8-4C7A-124C-9248-0FE75A146C2F}" srcOrd="11" destOrd="0" presId="urn:microsoft.com/office/officeart/2008/layout/VerticalCurvedList"/>
    <dgm:cxn modelId="{C827674A-1A69-5040-9AE1-6832BA73497C}" type="presParOf" srcId="{850F9707-0FBF-A54F-8896-B0095E2F0E13}" destId="{158C9531-51AF-384B-9BCD-5AE5C7826BE1}" srcOrd="12" destOrd="0" presId="urn:microsoft.com/office/officeart/2008/layout/VerticalCurvedList"/>
    <dgm:cxn modelId="{6CEB1EF4-F86F-854A-8296-027CA09D1F67}" type="presParOf" srcId="{158C9531-51AF-384B-9BCD-5AE5C7826BE1}" destId="{6B1A65A2-0240-914A-8854-FBC7AE843C55}" srcOrd="0" destOrd="0" presId="urn:microsoft.com/office/officeart/2008/layout/VerticalCurvedList"/>
    <dgm:cxn modelId="{7E6E9597-459E-624B-BD91-C5620C7B2C7D}" type="presParOf" srcId="{850F9707-0FBF-A54F-8896-B0095E2F0E13}" destId="{FD121897-0E40-3C4E-B943-CAC11708A981}" srcOrd="13" destOrd="0" presId="urn:microsoft.com/office/officeart/2008/layout/VerticalCurvedList"/>
    <dgm:cxn modelId="{249029DB-3FF0-5140-A6E8-CADBADBD6F19}" type="presParOf" srcId="{850F9707-0FBF-A54F-8896-B0095E2F0E13}" destId="{8F8EC2F2-D3E8-874D-8511-78301605F253}" srcOrd="14" destOrd="0" presId="urn:microsoft.com/office/officeart/2008/layout/VerticalCurvedList"/>
    <dgm:cxn modelId="{D257849E-A630-DA47-AF4B-49695A4814B8}" type="presParOf" srcId="{8F8EC2F2-D3E8-874D-8511-78301605F253}" destId="{280B4BFB-06A3-3545-866A-F9158743E2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A8C624-C7F1-5745-B777-5CF8162A28F5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B003D963-F800-834C-AAE9-76C64542886A}">
      <dgm:prSet phldrT="[Testo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Esigenze personali</a:t>
          </a:r>
        </a:p>
      </dgm:t>
    </dgm:pt>
    <dgm:pt modelId="{5829A748-A126-2648-8800-E8E0BC98A547}" type="parTrans" cxnId="{081811C0-4B72-2D43-AA57-37ECE0D13132}">
      <dgm:prSet/>
      <dgm:spPr/>
      <dgm:t>
        <a:bodyPr/>
        <a:lstStyle/>
        <a:p>
          <a:endParaRPr lang="it-IT"/>
        </a:p>
      </dgm:t>
    </dgm:pt>
    <dgm:pt modelId="{91B45DC8-AB3F-0444-82FA-F7EA298E1908}" type="sibTrans" cxnId="{081811C0-4B72-2D43-AA57-37ECE0D13132}">
      <dgm:prSet/>
      <dgm:spPr/>
      <dgm:t>
        <a:bodyPr/>
        <a:lstStyle/>
        <a:p>
          <a:endParaRPr lang="it-IT"/>
        </a:p>
      </dgm:t>
    </dgm:pt>
    <dgm:pt modelId="{0704EE87-20A5-D844-81D2-354D9E259143}" type="pres">
      <dgm:prSet presAssocID="{08A8C624-C7F1-5745-B777-5CF8162A28F5}" presName="Name0" presStyleCnt="0">
        <dgm:presLayoutVars>
          <dgm:dir/>
          <dgm:animLvl val="lvl"/>
          <dgm:resizeHandles val="exact"/>
        </dgm:presLayoutVars>
      </dgm:prSet>
      <dgm:spPr/>
    </dgm:pt>
    <dgm:pt modelId="{9866B59B-5319-8940-9591-3506C34F3BE8}" type="pres">
      <dgm:prSet presAssocID="{08A8C624-C7F1-5745-B777-5CF8162A28F5}" presName="dummy" presStyleCnt="0"/>
      <dgm:spPr/>
    </dgm:pt>
    <dgm:pt modelId="{C198EADA-12D8-B943-854E-561853EE2759}" type="pres">
      <dgm:prSet presAssocID="{08A8C624-C7F1-5745-B777-5CF8162A28F5}" presName="linH" presStyleCnt="0"/>
      <dgm:spPr/>
    </dgm:pt>
    <dgm:pt modelId="{F689B5AB-00EF-334C-AB91-64AD6B1B3398}" type="pres">
      <dgm:prSet presAssocID="{08A8C624-C7F1-5745-B777-5CF8162A28F5}" presName="padding1" presStyleCnt="0"/>
      <dgm:spPr/>
    </dgm:pt>
    <dgm:pt modelId="{F3691C21-2DB5-BC4A-BD74-61B1044523D6}" type="pres">
      <dgm:prSet presAssocID="{B003D963-F800-834C-AAE9-76C64542886A}" presName="linV" presStyleCnt="0"/>
      <dgm:spPr/>
    </dgm:pt>
    <dgm:pt modelId="{52EE698E-79DF-024D-8368-6B5A0C99A658}" type="pres">
      <dgm:prSet presAssocID="{B003D963-F800-834C-AAE9-76C64542886A}" presName="spVertical1" presStyleCnt="0"/>
      <dgm:spPr/>
    </dgm:pt>
    <dgm:pt modelId="{A833A6AF-A5A1-AD42-9174-ECA6EDBF27BB}" type="pres">
      <dgm:prSet presAssocID="{B003D963-F800-834C-AAE9-76C64542886A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80D4B73-20BB-4A4E-84C8-3806C5980D28}" type="pres">
      <dgm:prSet presAssocID="{B003D963-F800-834C-AAE9-76C64542886A}" presName="spVertical2" presStyleCnt="0"/>
      <dgm:spPr/>
    </dgm:pt>
    <dgm:pt modelId="{3FCF4007-3C69-C54A-B401-9AA200B77180}" type="pres">
      <dgm:prSet presAssocID="{B003D963-F800-834C-AAE9-76C64542886A}" presName="spVertical3" presStyleCnt="0"/>
      <dgm:spPr/>
    </dgm:pt>
    <dgm:pt modelId="{AB6548D6-6EC8-7A4B-9294-BFDF2128FE8C}" type="pres">
      <dgm:prSet presAssocID="{08A8C624-C7F1-5745-B777-5CF8162A28F5}" presName="padding2" presStyleCnt="0"/>
      <dgm:spPr/>
    </dgm:pt>
    <dgm:pt modelId="{744E4B3A-0849-7B4B-8917-D1566CD73C44}" type="pres">
      <dgm:prSet presAssocID="{08A8C624-C7F1-5745-B777-5CF8162A28F5}" presName="negArrow" presStyleCnt="0"/>
      <dgm:spPr/>
    </dgm:pt>
    <dgm:pt modelId="{A17A29DA-FB93-7142-8564-21791926FFC9}" type="pres">
      <dgm:prSet presAssocID="{08A8C624-C7F1-5745-B777-5CF8162A28F5}" presName="backgroundArrow" presStyleLbl="node1" presStyleIdx="0" presStyleCnt="1" custAng="10800000" custScaleY="80000" custLinFactNeighborX="-661" custLinFactNeighborY="10000"/>
      <dgm:spPr/>
    </dgm:pt>
  </dgm:ptLst>
  <dgm:cxnLst>
    <dgm:cxn modelId="{BB7CD722-487C-D94B-A121-823EB692ECCE}" type="presOf" srcId="{B003D963-F800-834C-AAE9-76C64542886A}" destId="{A833A6AF-A5A1-AD42-9174-ECA6EDBF27BB}" srcOrd="0" destOrd="0" presId="urn:microsoft.com/office/officeart/2005/8/layout/hProcess3"/>
    <dgm:cxn modelId="{E1D6678C-8F20-B740-A43E-A9EDC5307715}" type="presOf" srcId="{08A8C624-C7F1-5745-B777-5CF8162A28F5}" destId="{0704EE87-20A5-D844-81D2-354D9E259143}" srcOrd="0" destOrd="0" presId="urn:microsoft.com/office/officeart/2005/8/layout/hProcess3"/>
    <dgm:cxn modelId="{081811C0-4B72-2D43-AA57-37ECE0D13132}" srcId="{08A8C624-C7F1-5745-B777-5CF8162A28F5}" destId="{B003D963-F800-834C-AAE9-76C64542886A}" srcOrd="0" destOrd="0" parTransId="{5829A748-A126-2648-8800-E8E0BC98A547}" sibTransId="{91B45DC8-AB3F-0444-82FA-F7EA298E1908}"/>
    <dgm:cxn modelId="{CBE97BFC-34AE-E64B-AE7C-68644D6A881C}" type="presParOf" srcId="{0704EE87-20A5-D844-81D2-354D9E259143}" destId="{9866B59B-5319-8940-9591-3506C34F3BE8}" srcOrd="0" destOrd="0" presId="urn:microsoft.com/office/officeart/2005/8/layout/hProcess3"/>
    <dgm:cxn modelId="{03770EEA-1B24-484A-97F9-8C5BB611A696}" type="presParOf" srcId="{0704EE87-20A5-D844-81D2-354D9E259143}" destId="{C198EADA-12D8-B943-854E-561853EE2759}" srcOrd="1" destOrd="0" presId="urn:microsoft.com/office/officeart/2005/8/layout/hProcess3"/>
    <dgm:cxn modelId="{F316BDC6-55CC-2D4D-BE89-5897698107CD}" type="presParOf" srcId="{C198EADA-12D8-B943-854E-561853EE2759}" destId="{F689B5AB-00EF-334C-AB91-64AD6B1B3398}" srcOrd="0" destOrd="0" presId="urn:microsoft.com/office/officeart/2005/8/layout/hProcess3"/>
    <dgm:cxn modelId="{2974E576-3E25-AA47-8E65-5FDF584F06A7}" type="presParOf" srcId="{C198EADA-12D8-B943-854E-561853EE2759}" destId="{F3691C21-2DB5-BC4A-BD74-61B1044523D6}" srcOrd="1" destOrd="0" presId="urn:microsoft.com/office/officeart/2005/8/layout/hProcess3"/>
    <dgm:cxn modelId="{66F0E5D1-4B4D-684D-9C29-E93200797E87}" type="presParOf" srcId="{F3691C21-2DB5-BC4A-BD74-61B1044523D6}" destId="{52EE698E-79DF-024D-8368-6B5A0C99A658}" srcOrd="0" destOrd="0" presId="urn:microsoft.com/office/officeart/2005/8/layout/hProcess3"/>
    <dgm:cxn modelId="{BD450EC3-8FC4-3D4C-AB66-6FC0223F7160}" type="presParOf" srcId="{F3691C21-2DB5-BC4A-BD74-61B1044523D6}" destId="{A833A6AF-A5A1-AD42-9174-ECA6EDBF27BB}" srcOrd="1" destOrd="0" presId="urn:microsoft.com/office/officeart/2005/8/layout/hProcess3"/>
    <dgm:cxn modelId="{12BE7297-3AEF-AD41-9059-1B2665963FB7}" type="presParOf" srcId="{F3691C21-2DB5-BC4A-BD74-61B1044523D6}" destId="{180D4B73-20BB-4A4E-84C8-3806C5980D28}" srcOrd="2" destOrd="0" presId="urn:microsoft.com/office/officeart/2005/8/layout/hProcess3"/>
    <dgm:cxn modelId="{FC04B211-038F-3741-8FA2-84A0E9318A8B}" type="presParOf" srcId="{F3691C21-2DB5-BC4A-BD74-61B1044523D6}" destId="{3FCF4007-3C69-C54A-B401-9AA200B77180}" srcOrd="3" destOrd="0" presId="urn:microsoft.com/office/officeart/2005/8/layout/hProcess3"/>
    <dgm:cxn modelId="{E5EC1D3C-D166-904A-A69E-9162C93789B9}" type="presParOf" srcId="{C198EADA-12D8-B943-854E-561853EE2759}" destId="{AB6548D6-6EC8-7A4B-9294-BFDF2128FE8C}" srcOrd="2" destOrd="0" presId="urn:microsoft.com/office/officeart/2005/8/layout/hProcess3"/>
    <dgm:cxn modelId="{A847E31D-5770-3F4B-965A-76DB2141A4B0}" type="presParOf" srcId="{C198EADA-12D8-B943-854E-561853EE2759}" destId="{744E4B3A-0849-7B4B-8917-D1566CD73C44}" srcOrd="3" destOrd="0" presId="urn:microsoft.com/office/officeart/2005/8/layout/hProcess3"/>
    <dgm:cxn modelId="{9E19486C-CC61-CA46-8FAB-519C10EFFE9F}" type="presParOf" srcId="{C198EADA-12D8-B943-854E-561853EE2759}" destId="{A17A29DA-FB93-7142-8564-21791926FFC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1A53F1-BB97-6F48-B517-CCA2619401A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4CA258C5-71CF-F74A-AA15-A3B61DAC7481}">
      <dgm:prSet phldrT="[Testo]"/>
      <dgm:spPr/>
      <dgm:t>
        <a:bodyPr/>
        <a:lstStyle/>
        <a:p>
          <a:pPr>
            <a:buNone/>
          </a:pPr>
          <a:r>
            <a:rPr lang="it-IT" b="1" dirty="0"/>
            <a:t>Situazione ideale </a:t>
          </a:r>
          <a:r>
            <a:rPr lang="it-IT" dirty="0"/>
            <a:t>di chi riesce a essere in egual misura soddisfatto, coinvolto ed efficace in tutti i ruoli che ricopre</a:t>
          </a:r>
        </a:p>
      </dgm:t>
    </dgm:pt>
    <dgm:pt modelId="{6FC9E000-70DE-0C4B-89AF-79C6199A68EA}" type="parTrans" cxnId="{5E49EA24-76C5-F947-854C-5A34EFD0D11F}">
      <dgm:prSet/>
      <dgm:spPr/>
      <dgm:t>
        <a:bodyPr/>
        <a:lstStyle/>
        <a:p>
          <a:endParaRPr lang="it-IT"/>
        </a:p>
      </dgm:t>
    </dgm:pt>
    <dgm:pt modelId="{83BCC288-6E6A-744D-92AA-38F1AFBF6DF2}" type="sibTrans" cxnId="{5E49EA24-76C5-F947-854C-5A34EFD0D11F}">
      <dgm:prSet/>
      <dgm:spPr/>
      <dgm:t>
        <a:bodyPr/>
        <a:lstStyle/>
        <a:p>
          <a:endParaRPr lang="it-IT"/>
        </a:p>
      </dgm:t>
    </dgm:pt>
    <dgm:pt modelId="{68272ABD-3875-CF40-9E40-CCCE9F81F984}">
      <dgm:prSet phldrT="[Testo]"/>
      <dgm:spPr/>
      <dgm:t>
        <a:bodyPr/>
        <a:lstStyle/>
        <a:p>
          <a:pPr>
            <a:buNone/>
          </a:pPr>
          <a:r>
            <a:rPr lang="it-IT" dirty="0"/>
            <a:t>Visione </a:t>
          </a:r>
          <a:r>
            <a:rPr lang="it-IT" b="1" dirty="0"/>
            <a:t>superata</a:t>
          </a:r>
          <a:r>
            <a:rPr lang="it-IT" dirty="0"/>
            <a:t> da approcci più centrati sulla persona</a:t>
          </a:r>
        </a:p>
      </dgm:t>
    </dgm:pt>
    <dgm:pt modelId="{F7EEE14F-2097-4248-A3A1-CC8D31A4E782}" type="parTrans" cxnId="{DC29ED8C-EDC2-BD41-A7EE-AA6CEAEAE941}">
      <dgm:prSet/>
      <dgm:spPr/>
      <dgm:t>
        <a:bodyPr/>
        <a:lstStyle/>
        <a:p>
          <a:endParaRPr lang="it-IT"/>
        </a:p>
      </dgm:t>
    </dgm:pt>
    <dgm:pt modelId="{2E824CC9-A3B2-DF4D-8CF2-1BF448902C42}" type="sibTrans" cxnId="{DC29ED8C-EDC2-BD41-A7EE-AA6CEAEAE941}">
      <dgm:prSet/>
      <dgm:spPr/>
      <dgm:t>
        <a:bodyPr/>
        <a:lstStyle/>
        <a:p>
          <a:endParaRPr lang="it-IT"/>
        </a:p>
      </dgm:t>
    </dgm:pt>
    <dgm:pt modelId="{0EE92A01-3DAA-B343-83B6-06F3AA291E4C}">
      <dgm:prSet phldrT="[Testo]"/>
      <dgm:spPr/>
      <dgm:t>
        <a:bodyPr/>
        <a:lstStyle/>
        <a:p>
          <a:pPr>
            <a:buNone/>
          </a:pPr>
          <a:r>
            <a:rPr lang="it-IT" dirty="0"/>
            <a:t>Equilibrio è un concetto </a:t>
          </a:r>
          <a:r>
            <a:rPr lang="it-IT" b="1" dirty="0"/>
            <a:t>soggettivo</a:t>
          </a:r>
          <a:r>
            <a:rPr lang="it-IT" dirty="0"/>
            <a:t> il cui significato può variare tra persone che si trovano in fasi  di vita e professionali diverse</a:t>
          </a:r>
        </a:p>
      </dgm:t>
    </dgm:pt>
    <dgm:pt modelId="{DFE27D4F-2644-5648-99B8-EB805FDECB2F}" type="parTrans" cxnId="{B95FC9B7-32AC-C24F-9AAF-A5D01AE73800}">
      <dgm:prSet/>
      <dgm:spPr/>
      <dgm:t>
        <a:bodyPr/>
        <a:lstStyle/>
        <a:p>
          <a:endParaRPr lang="it-IT"/>
        </a:p>
      </dgm:t>
    </dgm:pt>
    <dgm:pt modelId="{B82B36E6-D6D8-C845-9F16-A131DEAC6BF1}" type="sibTrans" cxnId="{B95FC9B7-32AC-C24F-9AAF-A5D01AE73800}">
      <dgm:prSet/>
      <dgm:spPr/>
      <dgm:t>
        <a:bodyPr/>
        <a:lstStyle/>
        <a:p>
          <a:endParaRPr lang="it-IT"/>
        </a:p>
      </dgm:t>
    </dgm:pt>
    <dgm:pt modelId="{30C04C4A-609A-EB4D-8597-0D10157E9317}" type="pres">
      <dgm:prSet presAssocID="{571A53F1-BB97-6F48-B517-CCA2619401A6}" presName="Name0" presStyleCnt="0">
        <dgm:presLayoutVars>
          <dgm:dir/>
          <dgm:resizeHandles val="exact"/>
        </dgm:presLayoutVars>
      </dgm:prSet>
      <dgm:spPr/>
    </dgm:pt>
    <dgm:pt modelId="{6A318A6E-D068-9741-9D54-5F637C68D983}" type="pres">
      <dgm:prSet presAssocID="{4CA258C5-71CF-F74A-AA15-A3B61DAC7481}" presName="node" presStyleLbl="node1" presStyleIdx="0" presStyleCnt="3">
        <dgm:presLayoutVars>
          <dgm:bulletEnabled val="1"/>
        </dgm:presLayoutVars>
      </dgm:prSet>
      <dgm:spPr/>
    </dgm:pt>
    <dgm:pt modelId="{AC40EA99-CB89-CB4E-81A1-10E55F310AB8}" type="pres">
      <dgm:prSet presAssocID="{83BCC288-6E6A-744D-92AA-38F1AFBF6DF2}" presName="sibTrans" presStyleLbl="sibTrans2D1" presStyleIdx="0" presStyleCnt="2"/>
      <dgm:spPr/>
    </dgm:pt>
    <dgm:pt modelId="{F37D0493-3D7A-8F44-A563-51E78D5149B0}" type="pres">
      <dgm:prSet presAssocID="{83BCC288-6E6A-744D-92AA-38F1AFBF6DF2}" presName="connectorText" presStyleLbl="sibTrans2D1" presStyleIdx="0" presStyleCnt="2"/>
      <dgm:spPr/>
    </dgm:pt>
    <dgm:pt modelId="{F68BE472-442E-2849-8E75-339D182EDF93}" type="pres">
      <dgm:prSet presAssocID="{68272ABD-3875-CF40-9E40-CCCE9F81F984}" presName="node" presStyleLbl="node1" presStyleIdx="1" presStyleCnt="3">
        <dgm:presLayoutVars>
          <dgm:bulletEnabled val="1"/>
        </dgm:presLayoutVars>
      </dgm:prSet>
      <dgm:spPr/>
    </dgm:pt>
    <dgm:pt modelId="{B68D9C25-537E-F345-AC64-A16368268150}" type="pres">
      <dgm:prSet presAssocID="{2E824CC9-A3B2-DF4D-8CF2-1BF448902C42}" presName="sibTrans" presStyleLbl="sibTrans2D1" presStyleIdx="1" presStyleCnt="2"/>
      <dgm:spPr/>
    </dgm:pt>
    <dgm:pt modelId="{2874F2B0-0E2D-7643-9937-77EBA5240241}" type="pres">
      <dgm:prSet presAssocID="{2E824CC9-A3B2-DF4D-8CF2-1BF448902C42}" presName="connectorText" presStyleLbl="sibTrans2D1" presStyleIdx="1" presStyleCnt="2"/>
      <dgm:spPr/>
    </dgm:pt>
    <dgm:pt modelId="{AE9CFF32-91F9-714F-8137-3AA8245B048E}" type="pres">
      <dgm:prSet presAssocID="{0EE92A01-3DAA-B343-83B6-06F3AA291E4C}" presName="node" presStyleLbl="node1" presStyleIdx="2" presStyleCnt="3" custLinFactNeighborX="3260" custLinFactNeighborY="1156">
        <dgm:presLayoutVars>
          <dgm:bulletEnabled val="1"/>
        </dgm:presLayoutVars>
      </dgm:prSet>
      <dgm:spPr/>
    </dgm:pt>
  </dgm:ptLst>
  <dgm:cxnLst>
    <dgm:cxn modelId="{1AF36914-83E9-6646-B0BE-80E4E4FF8F1D}" type="presOf" srcId="{2E824CC9-A3B2-DF4D-8CF2-1BF448902C42}" destId="{B68D9C25-537E-F345-AC64-A16368268150}" srcOrd="0" destOrd="0" presId="urn:microsoft.com/office/officeart/2005/8/layout/process1"/>
    <dgm:cxn modelId="{622B3D16-9374-8E4C-AEB5-00C20F73DC36}" type="presOf" srcId="{4CA258C5-71CF-F74A-AA15-A3B61DAC7481}" destId="{6A318A6E-D068-9741-9D54-5F637C68D983}" srcOrd="0" destOrd="0" presId="urn:microsoft.com/office/officeart/2005/8/layout/process1"/>
    <dgm:cxn modelId="{5E49EA24-76C5-F947-854C-5A34EFD0D11F}" srcId="{571A53F1-BB97-6F48-B517-CCA2619401A6}" destId="{4CA258C5-71CF-F74A-AA15-A3B61DAC7481}" srcOrd="0" destOrd="0" parTransId="{6FC9E000-70DE-0C4B-89AF-79C6199A68EA}" sibTransId="{83BCC288-6E6A-744D-92AA-38F1AFBF6DF2}"/>
    <dgm:cxn modelId="{EE658C2A-D235-8049-BF24-112D367E4BA8}" type="presOf" srcId="{68272ABD-3875-CF40-9E40-CCCE9F81F984}" destId="{F68BE472-442E-2849-8E75-339D182EDF93}" srcOrd="0" destOrd="0" presId="urn:microsoft.com/office/officeart/2005/8/layout/process1"/>
    <dgm:cxn modelId="{6A37075C-72A0-6947-9F50-D78F5B02B4E9}" type="presOf" srcId="{0EE92A01-3DAA-B343-83B6-06F3AA291E4C}" destId="{AE9CFF32-91F9-714F-8137-3AA8245B048E}" srcOrd="0" destOrd="0" presId="urn:microsoft.com/office/officeart/2005/8/layout/process1"/>
    <dgm:cxn modelId="{D476AC64-DFC7-4740-B2F4-4F6EDC7E94CF}" type="presOf" srcId="{571A53F1-BB97-6F48-B517-CCA2619401A6}" destId="{30C04C4A-609A-EB4D-8597-0D10157E9317}" srcOrd="0" destOrd="0" presId="urn:microsoft.com/office/officeart/2005/8/layout/process1"/>
    <dgm:cxn modelId="{6B12E67F-5A48-E44A-8C05-F680EC7EB8D5}" type="presOf" srcId="{2E824CC9-A3B2-DF4D-8CF2-1BF448902C42}" destId="{2874F2B0-0E2D-7643-9937-77EBA5240241}" srcOrd="1" destOrd="0" presId="urn:microsoft.com/office/officeart/2005/8/layout/process1"/>
    <dgm:cxn modelId="{DC29ED8C-EDC2-BD41-A7EE-AA6CEAEAE941}" srcId="{571A53F1-BB97-6F48-B517-CCA2619401A6}" destId="{68272ABD-3875-CF40-9E40-CCCE9F81F984}" srcOrd="1" destOrd="0" parTransId="{F7EEE14F-2097-4248-A3A1-CC8D31A4E782}" sibTransId="{2E824CC9-A3B2-DF4D-8CF2-1BF448902C42}"/>
    <dgm:cxn modelId="{4F119B92-BFFC-D74C-B322-50C5416F572E}" type="presOf" srcId="{83BCC288-6E6A-744D-92AA-38F1AFBF6DF2}" destId="{AC40EA99-CB89-CB4E-81A1-10E55F310AB8}" srcOrd="0" destOrd="0" presId="urn:microsoft.com/office/officeart/2005/8/layout/process1"/>
    <dgm:cxn modelId="{F3666395-0B20-2341-BBAF-D7BAEF65074A}" type="presOf" srcId="{83BCC288-6E6A-744D-92AA-38F1AFBF6DF2}" destId="{F37D0493-3D7A-8F44-A563-51E78D5149B0}" srcOrd="1" destOrd="0" presId="urn:microsoft.com/office/officeart/2005/8/layout/process1"/>
    <dgm:cxn modelId="{B95FC9B7-32AC-C24F-9AAF-A5D01AE73800}" srcId="{571A53F1-BB97-6F48-B517-CCA2619401A6}" destId="{0EE92A01-3DAA-B343-83B6-06F3AA291E4C}" srcOrd="2" destOrd="0" parTransId="{DFE27D4F-2644-5648-99B8-EB805FDECB2F}" sibTransId="{B82B36E6-D6D8-C845-9F16-A131DEAC6BF1}"/>
    <dgm:cxn modelId="{BB2B85C7-52C1-0E41-AD33-32272806008A}" type="presParOf" srcId="{30C04C4A-609A-EB4D-8597-0D10157E9317}" destId="{6A318A6E-D068-9741-9D54-5F637C68D983}" srcOrd="0" destOrd="0" presId="urn:microsoft.com/office/officeart/2005/8/layout/process1"/>
    <dgm:cxn modelId="{D1398E46-8580-1D48-8F20-7230D3BF2B60}" type="presParOf" srcId="{30C04C4A-609A-EB4D-8597-0D10157E9317}" destId="{AC40EA99-CB89-CB4E-81A1-10E55F310AB8}" srcOrd="1" destOrd="0" presId="urn:microsoft.com/office/officeart/2005/8/layout/process1"/>
    <dgm:cxn modelId="{EA9F85A2-1A3E-1B4D-BC94-EFDE7619A25E}" type="presParOf" srcId="{AC40EA99-CB89-CB4E-81A1-10E55F310AB8}" destId="{F37D0493-3D7A-8F44-A563-51E78D5149B0}" srcOrd="0" destOrd="0" presId="urn:microsoft.com/office/officeart/2005/8/layout/process1"/>
    <dgm:cxn modelId="{5BC14CDE-E451-AC43-8CFD-8AEA41B99FDB}" type="presParOf" srcId="{30C04C4A-609A-EB4D-8597-0D10157E9317}" destId="{F68BE472-442E-2849-8E75-339D182EDF93}" srcOrd="2" destOrd="0" presId="urn:microsoft.com/office/officeart/2005/8/layout/process1"/>
    <dgm:cxn modelId="{8BC5630A-B760-D340-8EBA-2F023E7F1D84}" type="presParOf" srcId="{30C04C4A-609A-EB4D-8597-0D10157E9317}" destId="{B68D9C25-537E-F345-AC64-A16368268150}" srcOrd="3" destOrd="0" presId="urn:microsoft.com/office/officeart/2005/8/layout/process1"/>
    <dgm:cxn modelId="{640D30F5-5EE2-3248-ABBA-C039D08CE02F}" type="presParOf" srcId="{B68D9C25-537E-F345-AC64-A16368268150}" destId="{2874F2B0-0E2D-7643-9937-77EBA5240241}" srcOrd="0" destOrd="0" presId="urn:microsoft.com/office/officeart/2005/8/layout/process1"/>
    <dgm:cxn modelId="{1E3085C7-6EC6-9041-8591-DC00A29E99E4}" type="presParOf" srcId="{30C04C4A-609A-EB4D-8597-0D10157E9317}" destId="{AE9CFF32-91F9-714F-8137-3AA8245B04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7D3C9-C5A8-8B4C-AEDB-28927BCBB868}" type="doc">
      <dgm:prSet loTypeId="urn:microsoft.com/office/officeart/2005/8/layout/defaul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01458AA-FB6A-234E-8E4D-CC90EDCCB0E4}">
      <dgm:prSet phldrT="[Testo]"/>
      <dgm:spPr/>
      <dgm:t>
        <a:bodyPr/>
        <a:lstStyle/>
        <a:p>
          <a:r>
            <a:rPr lang="it-IT" b="1" dirty="0"/>
            <a:t>Confini flessibili </a:t>
          </a:r>
        </a:p>
        <a:p>
          <a:r>
            <a:rPr lang="it-IT" dirty="0"/>
            <a:t>Dove e quando un’attività può essere svolta o meno</a:t>
          </a:r>
        </a:p>
      </dgm:t>
    </dgm:pt>
    <dgm:pt modelId="{654EA710-5359-764B-BACD-EE85D5C5C996}" type="parTrans" cxnId="{DC4FE4F8-AC27-8F4A-9C49-C567A17B7F6C}">
      <dgm:prSet/>
      <dgm:spPr/>
      <dgm:t>
        <a:bodyPr/>
        <a:lstStyle/>
        <a:p>
          <a:endParaRPr lang="it-IT"/>
        </a:p>
      </dgm:t>
    </dgm:pt>
    <dgm:pt modelId="{096D0405-3D9F-2649-AE18-42BE0DE46470}" type="sibTrans" cxnId="{DC4FE4F8-AC27-8F4A-9C49-C567A17B7F6C}">
      <dgm:prSet/>
      <dgm:spPr/>
      <dgm:t>
        <a:bodyPr/>
        <a:lstStyle/>
        <a:p>
          <a:endParaRPr lang="it-IT"/>
        </a:p>
      </dgm:t>
    </dgm:pt>
    <dgm:pt modelId="{24460A3E-6E10-C54B-8835-5A45A1E76188}">
      <dgm:prSet phldrT="[Testo]"/>
      <dgm:spPr/>
      <dgm:t>
        <a:bodyPr/>
        <a:lstStyle/>
        <a:p>
          <a:r>
            <a:rPr lang="it-IT" b="1" dirty="0"/>
            <a:t>Confini permeabili </a:t>
          </a:r>
        </a:p>
        <a:p>
          <a:r>
            <a:rPr lang="it-IT" dirty="0"/>
            <a:t>In che misura le esperienze di un contesto possono entrare o meno in un altro</a:t>
          </a:r>
        </a:p>
      </dgm:t>
    </dgm:pt>
    <dgm:pt modelId="{12E33AF6-8A5F-D84F-93AA-D9B25C8EAFD3}" type="parTrans" cxnId="{5C51E3FC-5FDF-CA47-8572-3EC97057DF1A}">
      <dgm:prSet/>
      <dgm:spPr/>
      <dgm:t>
        <a:bodyPr/>
        <a:lstStyle/>
        <a:p>
          <a:endParaRPr lang="it-IT"/>
        </a:p>
      </dgm:t>
    </dgm:pt>
    <dgm:pt modelId="{B0EE16EA-2B6F-134B-A594-A0D873E94BDB}" type="sibTrans" cxnId="{5C51E3FC-5FDF-CA47-8572-3EC97057DF1A}">
      <dgm:prSet/>
      <dgm:spPr/>
      <dgm:t>
        <a:bodyPr/>
        <a:lstStyle/>
        <a:p>
          <a:endParaRPr lang="it-IT"/>
        </a:p>
      </dgm:t>
    </dgm:pt>
    <dgm:pt modelId="{CF4F32E9-55D8-7C4E-B974-87A1CF3298A5}" type="pres">
      <dgm:prSet presAssocID="{78F7D3C9-C5A8-8B4C-AEDB-28927BCBB868}" presName="diagram" presStyleCnt="0">
        <dgm:presLayoutVars>
          <dgm:dir/>
          <dgm:resizeHandles val="exact"/>
        </dgm:presLayoutVars>
      </dgm:prSet>
      <dgm:spPr/>
    </dgm:pt>
    <dgm:pt modelId="{C335D123-8940-8546-B28B-97C473A5DC0C}" type="pres">
      <dgm:prSet presAssocID="{601458AA-FB6A-234E-8E4D-CC90EDCCB0E4}" presName="node" presStyleLbl="node1" presStyleIdx="0" presStyleCnt="2">
        <dgm:presLayoutVars>
          <dgm:bulletEnabled val="1"/>
        </dgm:presLayoutVars>
      </dgm:prSet>
      <dgm:spPr/>
    </dgm:pt>
    <dgm:pt modelId="{808C60F1-AAB7-5D4A-AAB8-759AC113B2EE}" type="pres">
      <dgm:prSet presAssocID="{096D0405-3D9F-2649-AE18-42BE0DE46470}" presName="sibTrans" presStyleCnt="0"/>
      <dgm:spPr/>
    </dgm:pt>
    <dgm:pt modelId="{D5AF54A7-802D-BB44-9B24-303AA107C539}" type="pres">
      <dgm:prSet presAssocID="{24460A3E-6E10-C54B-8835-5A45A1E76188}" presName="node" presStyleLbl="node1" presStyleIdx="1" presStyleCnt="2">
        <dgm:presLayoutVars>
          <dgm:bulletEnabled val="1"/>
        </dgm:presLayoutVars>
      </dgm:prSet>
      <dgm:spPr/>
    </dgm:pt>
  </dgm:ptLst>
  <dgm:cxnLst>
    <dgm:cxn modelId="{7E85BD6E-EE5C-ED4C-88B6-38FCF5846CB5}" type="presOf" srcId="{78F7D3C9-C5A8-8B4C-AEDB-28927BCBB868}" destId="{CF4F32E9-55D8-7C4E-B974-87A1CF3298A5}" srcOrd="0" destOrd="0" presId="urn:microsoft.com/office/officeart/2005/8/layout/default"/>
    <dgm:cxn modelId="{D457D5D3-1EDB-5F45-949C-B129157453EF}" type="presOf" srcId="{24460A3E-6E10-C54B-8835-5A45A1E76188}" destId="{D5AF54A7-802D-BB44-9B24-303AA107C539}" srcOrd="0" destOrd="0" presId="urn:microsoft.com/office/officeart/2005/8/layout/default"/>
    <dgm:cxn modelId="{032673DC-637A-764A-B66C-C96E290875A6}" type="presOf" srcId="{601458AA-FB6A-234E-8E4D-CC90EDCCB0E4}" destId="{C335D123-8940-8546-B28B-97C473A5DC0C}" srcOrd="0" destOrd="0" presId="urn:microsoft.com/office/officeart/2005/8/layout/default"/>
    <dgm:cxn modelId="{DC4FE4F8-AC27-8F4A-9C49-C567A17B7F6C}" srcId="{78F7D3C9-C5A8-8B4C-AEDB-28927BCBB868}" destId="{601458AA-FB6A-234E-8E4D-CC90EDCCB0E4}" srcOrd="0" destOrd="0" parTransId="{654EA710-5359-764B-BACD-EE85D5C5C996}" sibTransId="{096D0405-3D9F-2649-AE18-42BE0DE46470}"/>
    <dgm:cxn modelId="{5C51E3FC-5FDF-CA47-8572-3EC97057DF1A}" srcId="{78F7D3C9-C5A8-8B4C-AEDB-28927BCBB868}" destId="{24460A3E-6E10-C54B-8835-5A45A1E76188}" srcOrd="1" destOrd="0" parTransId="{12E33AF6-8A5F-D84F-93AA-D9B25C8EAFD3}" sibTransId="{B0EE16EA-2B6F-134B-A594-A0D873E94BDB}"/>
    <dgm:cxn modelId="{08EC6BF9-22B1-8D4E-A6D1-61E10324B4CB}" type="presParOf" srcId="{CF4F32E9-55D8-7C4E-B974-87A1CF3298A5}" destId="{C335D123-8940-8546-B28B-97C473A5DC0C}" srcOrd="0" destOrd="0" presId="urn:microsoft.com/office/officeart/2005/8/layout/default"/>
    <dgm:cxn modelId="{3BA01CF3-701F-7842-B339-F7F2FD6B3392}" type="presParOf" srcId="{CF4F32E9-55D8-7C4E-B974-87A1CF3298A5}" destId="{808C60F1-AAB7-5D4A-AAB8-759AC113B2EE}" srcOrd="1" destOrd="0" presId="urn:microsoft.com/office/officeart/2005/8/layout/default"/>
    <dgm:cxn modelId="{1BAB8016-0BFE-A94A-81BB-39EA4C6D6485}" type="presParOf" srcId="{CF4F32E9-55D8-7C4E-B974-87A1CF3298A5}" destId="{D5AF54A7-802D-BB44-9B24-303AA107C53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966955-BA92-F04A-BD15-7CEBBDFC20B2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3264E5EE-7D5B-C24B-94AC-658B0C96CDDE}">
      <dgm:prSet phldrT="[Testo]"/>
      <dgm:spPr/>
      <dgm:t>
        <a:bodyPr/>
        <a:lstStyle/>
        <a:p>
          <a:pPr>
            <a:buNone/>
          </a:pPr>
          <a:r>
            <a:rPr lang="it-IT" dirty="0"/>
            <a:t>Segmentazione</a:t>
          </a:r>
        </a:p>
      </dgm:t>
    </dgm:pt>
    <dgm:pt modelId="{411C10C4-E202-C647-AAEA-33EB15113B2B}" type="parTrans" cxnId="{A7C2AF52-D86A-034C-BDBD-D12EDA0A4059}">
      <dgm:prSet/>
      <dgm:spPr/>
      <dgm:t>
        <a:bodyPr/>
        <a:lstStyle/>
        <a:p>
          <a:endParaRPr lang="it-IT"/>
        </a:p>
      </dgm:t>
    </dgm:pt>
    <dgm:pt modelId="{EF6A2CD7-BECD-1D42-A0A8-4CB020230833}" type="sibTrans" cxnId="{A7C2AF52-D86A-034C-BDBD-D12EDA0A4059}">
      <dgm:prSet/>
      <dgm:spPr/>
      <dgm:t>
        <a:bodyPr/>
        <a:lstStyle/>
        <a:p>
          <a:endParaRPr lang="it-IT"/>
        </a:p>
      </dgm:t>
    </dgm:pt>
    <dgm:pt modelId="{A557AA4B-7CBE-394C-887A-2C5686A65AA8}">
      <dgm:prSet phldrT="[Testo]"/>
      <dgm:spPr/>
      <dgm:t>
        <a:bodyPr/>
        <a:lstStyle/>
        <a:p>
          <a:pPr>
            <a:buNone/>
          </a:pPr>
          <a:r>
            <a:rPr lang="it-IT" dirty="0"/>
            <a:t>Compromesso intermedio</a:t>
          </a:r>
        </a:p>
      </dgm:t>
    </dgm:pt>
    <dgm:pt modelId="{035588D3-F38A-D24B-AD87-DBD905D1EAAA}" type="parTrans" cxnId="{34563A1F-ABA5-B04B-BB81-74E160D91508}">
      <dgm:prSet/>
      <dgm:spPr/>
      <dgm:t>
        <a:bodyPr/>
        <a:lstStyle/>
        <a:p>
          <a:endParaRPr lang="it-IT"/>
        </a:p>
      </dgm:t>
    </dgm:pt>
    <dgm:pt modelId="{A8FF5008-04E6-3143-85D6-F5D192C76E2C}" type="sibTrans" cxnId="{34563A1F-ABA5-B04B-BB81-74E160D91508}">
      <dgm:prSet/>
      <dgm:spPr/>
      <dgm:t>
        <a:bodyPr/>
        <a:lstStyle/>
        <a:p>
          <a:endParaRPr lang="it-IT"/>
        </a:p>
      </dgm:t>
    </dgm:pt>
    <dgm:pt modelId="{6C861C2B-3D93-5D40-AE34-207096BAF6A6}">
      <dgm:prSet phldrT="[Testo]"/>
      <dgm:spPr/>
      <dgm:t>
        <a:bodyPr/>
        <a:lstStyle/>
        <a:p>
          <a:pPr>
            <a:buNone/>
          </a:pPr>
          <a:r>
            <a:rPr lang="it-IT" dirty="0"/>
            <a:t>Integrazione</a:t>
          </a:r>
        </a:p>
      </dgm:t>
    </dgm:pt>
    <dgm:pt modelId="{1CBD9C97-8371-1C41-BE25-44F2CD87CE1C}" type="parTrans" cxnId="{BFD14509-BD48-7245-A740-0F3BCB0578A4}">
      <dgm:prSet/>
      <dgm:spPr/>
      <dgm:t>
        <a:bodyPr/>
        <a:lstStyle/>
        <a:p>
          <a:endParaRPr lang="it-IT"/>
        </a:p>
      </dgm:t>
    </dgm:pt>
    <dgm:pt modelId="{9161799D-5670-DE49-995F-CDCA8930B9B7}" type="sibTrans" cxnId="{BFD14509-BD48-7245-A740-0F3BCB0578A4}">
      <dgm:prSet/>
      <dgm:spPr/>
      <dgm:t>
        <a:bodyPr/>
        <a:lstStyle/>
        <a:p>
          <a:endParaRPr lang="it-IT"/>
        </a:p>
      </dgm:t>
    </dgm:pt>
    <dgm:pt modelId="{65D6596F-F6C4-E841-98F4-1498A95F94D1}" type="pres">
      <dgm:prSet presAssocID="{D0966955-BA92-F04A-BD15-7CEBBDFC20B2}" presName="Name0" presStyleCnt="0">
        <dgm:presLayoutVars>
          <dgm:dir/>
          <dgm:resizeHandles val="exact"/>
        </dgm:presLayoutVars>
      </dgm:prSet>
      <dgm:spPr/>
    </dgm:pt>
    <dgm:pt modelId="{3BE1EE7C-0602-9D4F-9A2D-179B4DE2B3C3}" type="pres">
      <dgm:prSet presAssocID="{3264E5EE-7D5B-C24B-94AC-658B0C96CDDE}" presName="node" presStyleLbl="node1" presStyleIdx="0" presStyleCnt="3">
        <dgm:presLayoutVars>
          <dgm:bulletEnabled val="1"/>
        </dgm:presLayoutVars>
      </dgm:prSet>
      <dgm:spPr/>
    </dgm:pt>
    <dgm:pt modelId="{D634E01E-2827-8848-B202-DD4DB0557288}" type="pres">
      <dgm:prSet presAssocID="{EF6A2CD7-BECD-1D42-A0A8-4CB020230833}" presName="sibTrans" presStyleLbl="sibTrans2D1" presStyleIdx="0" presStyleCnt="2"/>
      <dgm:spPr/>
    </dgm:pt>
    <dgm:pt modelId="{EBECF9A3-7F6E-4240-B956-7FDE07E941ED}" type="pres">
      <dgm:prSet presAssocID="{EF6A2CD7-BECD-1D42-A0A8-4CB020230833}" presName="connectorText" presStyleLbl="sibTrans2D1" presStyleIdx="0" presStyleCnt="2"/>
      <dgm:spPr/>
    </dgm:pt>
    <dgm:pt modelId="{FAADF9A2-DAF1-8B48-A649-D6653BC79E53}" type="pres">
      <dgm:prSet presAssocID="{A557AA4B-7CBE-394C-887A-2C5686A65AA8}" presName="node" presStyleLbl="node1" presStyleIdx="1" presStyleCnt="3">
        <dgm:presLayoutVars>
          <dgm:bulletEnabled val="1"/>
        </dgm:presLayoutVars>
      </dgm:prSet>
      <dgm:spPr/>
    </dgm:pt>
    <dgm:pt modelId="{CE097634-31DB-6542-93E9-A7BB8B906F0C}" type="pres">
      <dgm:prSet presAssocID="{A8FF5008-04E6-3143-85D6-F5D192C76E2C}" presName="sibTrans" presStyleLbl="sibTrans2D1" presStyleIdx="1" presStyleCnt="2"/>
      <dgm:spPr/>
    </dgm:pt>
    <dgm:pt modelId="{25AE6880-BDA1-874A-A2BA-D7C571949303}" type="pres">
      <dgm:prSet presAssocID="{A8FF5008-04E6-3143-85D6-F5D192C76E2C}" presName="connectorText" presStyleLbl="sibTrans2D1" presStyleIdx="1" presStyleCnt="2"/>
      <dgm:spPr/>
    </dgm:pt>
    <dgm:pt modelId="{003C9967-6A8A-3A44-9CEE-D7AE7CC08EEA}" type="pres">
      <dgm:prSet presAssocID="{6C861C2B-3D93-5D40-AE34-207096BAF6A6}" presName="node" presStyleLbl="node1" presStyleIdx="2" presStyleCnt="3">
        <dgm:presLayoutVars>
          <dgm:bulletEnabled val="1"/>
        </dgm:presLayoutVars>
      </dgm:prSet>
      <dgm:spPr/>
    </dgm:pt>
  </dgm:ptLst>
  <dgm:cxnLst>
    <dgm:cxn modelId="{BFD14509-BD48-7245-A740-0F3BCB0578A4}" srcId="{D0966955-BA92-F04A-BD15-7CEBBDFC20B2}" destId="{6C861C2B-3D93-5D40-AE34-207096BAF6A6}" srcOrd="2" destOrd="0" parTransId="{1CBD9C97-8371-1C41-BE25-44F2CD87CE1C}" sibTransId="{9161799D-5670-DE49-995F-CDCA8930B9B7}"/>
    <dgm:cxn modelId="{2F53810D-0ADA-814A-976E-C7AF2FDBE842}" type="presOf" srcId="{EF6A2CD7-BECD-1D42-A0A8-4CB020230833}" destId="{D634E01E-2827-8848-B202-DD4DB0557288}" srcOrd="0" destOrd="0" presId="urn:microsoft.com/office/officeart/2005/8/layout/process1"/>
    <dgm:cxn modelId="{34563A1F-ABA5-B04B-BB81-74E160D91508}" srcId="{D0966955-BA92-F04A-BD15-7CEBBDFC20B2}" destId="{A557AA4B-7CBE-394C-887A-2C5686A65AA8}" srcOrd="1" destOrd="0" parTransId="{035588D3-F38A-D24B-AD87-DBD905D1EAAA}" sibTransId="{A8FF5008-04E6-3143-85D6-F5D192C76E2C}"/>
    <dgm:cxn modelId="{D2EA8927-712E-804A-8991-9FFECAC84D62}" type="presOf" srcId="{A8FF5008-04E6-3143-85D6-F5D192C76E2C}" destId="{25AE6880-BDA1-874A-A2BA-D7C571949303}" srcOrd="1" destOrd="0" presId="urn:microsoft.com/office/officeart/2005/8/layout/process1"/>
    <dgm:cxn modelId="{1A046C44-1ACF-FD4E-89CB-3EEAAB816D01}" type="presOf" srcId="{D0966955-BA92-F04A-BD15-7CEBBDFC20B2}" destId="{65D6596F-F6C4-E841-98F4-1498A95F94D1}" srcOrd="0" destOrd="0" presId="urn:microsoft.com/office/officeart/2005/8/layout/process1"/>
    <dgm:cxn modelId="{A7C2AF52-D86A-034C-BDBD-D12EDA0A4059}" srcId="{D0966955-BA92-F04A-BD15-7CEBBDFC20B2}" destId="{3264E5EE-7D5B-C24B-94AC-658B0C96CDDE}" srcOrd="0" destOrd="0" parTransId="{411C10C4-E202-C647-AAEA-33EB15113B2B}" sibTransId="{EF6A2CD7-BECD-1D42-A0A8-4CB020230833}"/>
    <dgm:cxn modelId="{1CBFA06F-D221-3A45-A1EA-BBB895E00573}" type="presOf" srcId="{6C861C2B-3D93-5D40-AE34-207096BAF6A6}" destId="{003C9967-6A8A-3A44-9CEE-D7AE7CC08EEA}" srcOrd="0" destOrd="0" presId="urn:microsoft.com/office/officeart/2005/8/layout/process1"/>
    <dgm:cxn modelId="{A0A37F7A-B228-1540-BABD-4B4A090B3B7C}" type="presOf" srcId="{A8FF5008-04E6-3143-85D6-F5D192C76E2C}" destId="{CE097634-31DB-6542-93E9-A7BB8B906F0C}" srcOrd="0" destOrd="0" presId="urn:microsoft.com/office/officeart/2005/8/layout/process1"/>
    <dgm:cxn modelId="{6C83EE83-B651-2942-BCF7-6706BB415221}" type="presOf" srcId="{EF6A2CD7-BECD-1D42-A0A8-4CB020230833}" destId="{EBECF9A3-7F6E-4240-B956-7FDE07E941ED}" srcOrd="1" destOrd="0" presId="urn:microsoft.com/office/officeart/2005/8/layout/process1"/>
    <dgm:cxn modelId="{1B8A1094-E6E1-6A42-8E5D-ABDDF7F00552}" type="presOf" srcId="{3264E5EE-7D5B-C24B-94AC-658B0C96CDDE}" destId="{3BE1EE7C-0602-9D4F-9A2D-179B4DE2B3C3}" srcOrd="0" destOrd="0" presId="urn:microsoft.com/office/officeart/2005/8/layout/process1"/>
    <dgm:cxn modelId="{82566DCB-2987-0F40-A7CA-0235A21B5151}" type="presOf" srcId="{A557AA4B-7CBE-394C-887A-2C5686A65AA8}" destId="{FAADF9A2-DAF1-8B48-A649-D6653BC79E53}" srcOrd="0" destOrd="0" presId="urn:microsoft.com/office/officeart/2005/8/layout/process1"/>
    <dgm:cxn modelId="{7F672336-919A-F04C-8216-F8E9141F5FED}" type="presParOf" srcId="{65D6596F-F6C4-E841-98F4-1498A95F94D1}" destId="{3BE1EE7C-0602-9D4F-9A2D-179B4DE2B3C3}" srcOrd="0" destOrd="0" presId="urn:microsoft.com/office/officeart/2005/8/layout/process1"/>
    <dgm:cxn modelId="{5089783F-DBB2-7A49-81FD-486EE9FCB857}" type="presParOf" srcId="{65D6596F-F6C4-E841-98F4-1498A95F94D1}" destId="{D634E01E-2827-8848-B202-DD4DB0557288}" srcOrd="1" destOrd="0" presId="urn:microsoft.com/office/officeart/2005/8/layout/process1"/>
    <dgm:cxn modelId="{788F68C5-6A75-5745-89FF-C4CD5096ED1D}" type="presParOf" srcId="{D634E01E-2827-8848-B202-DD4DB0557288}" destId="{EBECF9A3-7F6E-4240-B956-7FDE07E941ED}" srcOrd="0" destOrd="0" presId="urn:microsoft.com/office/officeart/2005/8/layout/process1"/>
    <dgm:cxn modelId="{2400681F-C9B5-1D43-9AEC-1A963061C2F2}" type="presParOf" srcId="{65D6596F-F6C4-E841-98F4-1498A95F94D1}" destId="{FAADF9A2-DAF1-8B48-A649-D6653BC79E53}" srcOrd="2" destOrd="0" presId="urn:microsoft.com/office/officeart/2005/8/layout/process1"/>
    <dgm:cxn modelId="{BA742139-161B-414B-9968-1CCF1CB7CAB8}" type="presParOf" srcId="{65D6596F-F6C4-E841-98F4-1498A95F94D1}" destId="{CE097634-31DB-6542-93E9-A7BB8B906F0C}" srcOrd="3" destOrd="0" presId="urn:microsoft.com/office/officeart/2005/8/layout/process1"/>
    <dgm:cxn modelId="{49FEDD76-0B1F-6F4C-A293-C550BEE18A8F}" type="presParOf" srcId="{CE097634-31DB-6542-93E9-A7BB8B906F0C}" destId="{25AE6880-BDA1-874A-A2BA-D7C571949303}" srcOrd="0" destOrd="0" presId="urn:microsoft.com/office/officeart/2005/8/layout/process1"/>
    <dgm:cxn modelId="{792624AC-E5C0-5542-94D2-F22D40E0C6BD}" type="presParOf" srcId="{65D6596F-F6C4-E841-98F4-1498A95F94D1}" destId="{003C9967-6A8A-3A44-9CEE-D7AE7CC08EE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6BE9EE-26AB-8443-B611-9C603967AF53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2D22FC1-811C-BF41-8EFB-603FB81CC936}">
      <dgm:prSet phldrT="[Testo]"/>
      <dgm:spPr/>
      <dgm:t>
        <a:bodyPr/>
        <a:lstStyle/>
        <a:p>
          <a:pPr>
            <a:buNone/>
          </a:pPr>
          <a:r>
            <a:rPr lang="it-IT" b="1" dirty="0"/>
            <a:t>Caratteristiche specifiche dell’attività lavorativa</a:t>
          </a:r>
        </a:p>
      </dgm:t>
    </dgm:pt>
    <dgm:pt modelId="{C14223B1-6935-1044-B851-862CE3607904}" type="parTrans" cxnId="{4AB12971-0364-1A46-BD91-A4DDFBEECFE6}">
      <dgm:prSet/>
      <dgm:spPr/>
      <dgm:t>
        <a:bodyPr/>
        <a:lstStyle/>
        <a:p>
          <a:endParaRPr lang="it-IT"/>
        </a:p>
      </dgm:t>
    </dgm:pt>
    <dgm:pt modelId="{BE027C01-CBDA-3443-B3D6-4E4E71366064}" type="sibTrans" cxnId="{4AB12971-0364-1A46-BD91-A4DDFBEECFE6}">
      <dgm:prSet/>
      <dgm:spPr/>
      <dgm:t>
        <a:bodyPr/>
        <a:lstStyle/>
        <a:p>
          <a:endParaRPr lang="it-IT"/>
        </a:p>
      </dgm:t>
    </dgm:pt>
    <dgm:pt modelId="{8002F42C-45E0-1E4F-9D0A-977D216BDF5B}">
      <dgm:prSet phldrT="[Testo]"/>
      <dgm:spPr/>
      <dgm:t>
        <a:bodyPr/>
        <a:lstStyle/>
        <a:p>
          <a:pPr>
            <a:buNone/>
          </a:pPr>
          <a:r>
            <a:rPr lang="it-IT" b="1" dirty="0"/>
            <a:t>Caratteristiche specifiche del contesto sociale</a:t>
          </a:r>
        </a:p>
      </dgm:t>
    </dgm:pt>
    <dgm:pt modelId="{A708B15E-9CA6-3F4A-B84C-E92991433195}" type="parTrans" cxnId="{CE574FC2-68E8-4A41-8BDC-DBBE0926CE93}">
      <dgm:prSet/>
      <dgm:spPr/>
      <dgm:t>
        <a:bodyPr/>
        <a:lstStyle/>
        <a:p>
          <a:endParaRPr lang="it-IT"/>
        </a:p>
      </dgm:t>
    </dgm:pt>
    <dgm:pt modelId="{378F08EC-121D-0245-8A52-8970FA4B038D}" type="sibTrans" cxnId="{CE574FC2-68E8-4A41-8BDC-DBBE0926CE93}">
      <dgm:prSet/>
      <dgm:spPr/>
      <dgm:t>
        <a:bodyPr/>
        <a:lstStyle/>
        <a:p>
          <a:endParaRPr lang="it-IT"/>
        </a:p>
      </dgm:t>
    </dgm:pt>
    <dgm:pt modelId="{98CD24A9-1D97-884E-AA96-6F76D73D7DCF}">
      <dgm:prSet phldrT="[Testo]"/>
      <dgm:spPr/>
      <dgm:t>
        <a:bodyPr/>
        <a:lstStyle/>
        <a:p>
          <a:pPr>
            <a:buNone/>
          </a:pPr>
          <a:r>
            <a:rPr lang="it-IT" b="1" dirty="0"/>
            <a:t>Caratteristiche specifiche dell’ambiente fisico</a:t>
          </a:r>
        </a:p>
      </dgm:t>
    </dgm:pt>
    <dgm:pt modelId="{26ED1551-42AA-D949-AE36-EA7AC1A788A1}" type="parTrans" cxnId="{8C016CF1-393B-9A4B-BE2C-4265B1F6366D}">
      <dgm:prSet/>
      <dgm:spPr/>
      <dgm:t>
        <a:bodyPr/>
        <a:lstStyle/>
        <a:p>
          <a:endParaRPr lang="it-IT"/>
        </a:p>
      </dgm:t>
    </dgm:pt>
    <dgm:pt modelId="{AC3BC15B-0D2A-5A4F-9137-64E4244E0EF5}" type="sibTrans" cxnId="{8C016CF1-393B-9A4B-BE2C-4265B1F6366D}">
      <dgm:prSet/>
      <dgm:spPr/>
      <dgm:t>
        <a:bodyPr/>
        <a:lstStyle/>
        <a:p>
          <a:endParaRPr lang="it-IT"/>
        </a:p>
      </dgm:t>
    </dgm:pt>
    <dgm:pt modelId="{E0E07C6B-1CA1-D948-90EC-A0620F5B17B2}">
      <dgm:prSet/>
      <dgm:spPr/>
      <dgm:t>
        <a:bodyPr/>
        <a:lstStyle/>
        <a:p>
          <a:pPr>
            <a:buNone/>
          </a:pPr>
          <a:r>
            <a:rPr lang="it-IT" dirty="0"/>
            <a:t>Design del lavoro e alle modalità che ne caratterizzano lo svolgimento</a:t>
          </a:r>
        </a:p>
      </dgm:t>
    </dgm:pt>
    <dgm:pt modelId="{3C12D2E4-E313-7F49-A3CE-B8C2F8BBCAEF}" type="parTrans" cxnId="{4E58E7CD-E364-3545-B8D2-A41E1A82BB96}">
      <dgm:prSet/>
      <dgm:spPr/>
      <dgm:t>
        <a:bodyPr/>
        <a:lstStyle/>
        <a:p>
          <a:endParaRPr lang="it-IT"/>
        </a:p>
      </dgm:t>
    </dgm:pt>
    <dgm:pt modelId="{53F71CD2-F302-CB40-82B9-189B34ADA812}" type="sibTrans" cxnId="{4E58E7CD-E364-3545-B8D2-A41E1A82BB96}">
      <dgm:prSet/>
      <dgm:spPr/>
      <dgm:t>
        <a:bodyPr/>
        <a:lstStyle/>
        <a:p>
          <a:endParaRPr lang="it-IT"/>
        </a:p>
      </dgm:t>
    </dgm:pt>
    <dgm:pt modelId="{ED95B296-97AA-CC4B-96E7-3704D76CE35C}">
      <dgm:prSet/>
      <dgm:spPr/>
      <dgm:t>
        <a:bodyPr/>
        <a:lstStyle/>
        <a:p>
          <a:pPr>
            <a:buNone/>
          </a:pPr>
          <a:r>
            <a:rPr lang="it-IT" dirty="0"/>
            <a:t>Componenti sociali più rilevanti del contesto lavorativo, ovvero i colleghi, il responsabile diretto, e il top management</a:t>
          </a:r>
        </a:p>
      </dgm:t>
    </dgm:pt>
    <dgm:pt modelId="{CAC2EB59-285E-0343-8C90-DDDF7DD8F9E7}" type="parTrans" cxnId="{C850E2D9-254C-B047-85A0-B997FC7561A4}">
      <dgm:prSet/>
      <dgm:spPr/>
      <dgm:t>
        <a:bodyPr/>
        <a:lstStyle/>
        <a:p>
          <a:endParaRPr lang="it-IT"/>
        </a:p>
      </dgm:t>
    </dgm:pt>
    <dgm:pt modelId="{A2D511C4-8493-FD4C-BD1E-7CC562110517}" type="sibTrans" cxnId="{C850E2D9-254C-B047-85A0-B997FC7561A4}">
      <dgm:prSet/>
      <dgm:spPr/>
      <dgm:t>
        <a:bodyPr/>
        <a:lstStyle/>
        <a:p>
          <a:endParaRPr lang="it-IT"/>
        </a:p>
      </dgm:t>
    </dgm:pt>
    <dgm:pt modelId="{46CD7A2F-683A-1948-B34A-57F857B64D17}">
      <dgm:prSet/>
      <dgm:spPr/>
      <dgm:t>
        <a:bodyPr/>
        <a:lstStyle/>
        <a:p>
          <a:pPr>
            <a:buNone/>
          </a:pPr>
          <a:r>
            <a:rPr lang="it-IT" dirty="0"/>
            <a:t>Ad esempio:</a:t>
          </a:r>
        </a:p>
      </dgm:t>
    </dgm:pt>
    <dgm:pt modelId="{65961C2C-3E76-8B46-B6B1-43BCB52C4DD3}" type="parTrans" cxnId="{3D3CC821-5941-1945-A936-07F16E8A988B}">
      <dgm:prSet/>
      <dgm:spPr/>
      <dgm:t>
        <a:bodyPr/>
        <a:lstStyle/>
        <a:p>
          <a:endParaRPr lang="it-IT"/>
        </a:p>
      </dgm:t>
    </dgm:pt>
    <dgm:pt modelId="{663A3F96-433F-4442-A536-C264DBA33F55}" type="sibTrans" cxnId="{3D3CC821-5941-1945-A936-07F16E8A988B}">
      <dgm:prSet/>
      <dgm:spPr/>
      <dgm:t>
        <a:bodyPr/>
        <a:lstStyle/>
        <a:p>
          <a:endParaRPr lang="it-IT"/>
        </a:p>
      </dgm:t>
    </dgm:pt>
    <dgm:pt modelId="{C26644D7-B176-5343-89D2-49A66679250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/>
            <a:t>Colleghi contribuiscono a creare un’atmosfera positiva</a:t>
          </a:r>
        </a:p>
      </dgm:t>
    </dgm:pt>
    <dgm:pt modelId="{917981FE-B699-F142-B662-A100C324B17C}" type="parTrans" cxnId="{4B99B494-0E96-914E-B8A5-16CC99CE6B50}">
      <dgm:prSet/>
      <dgm:spPr/>
      <dgm:t>
        <a:bodyPr/>
        <a:lstStyle/>
        <a:p>
          <a:endParaRPr lang="it-IT"/>
        </a:p>
      </dgm:t>
    </dgm:pt>
    <dgm:pt modelId="{EB62A150-395F-DA4C-9115-36C6E74C9B04}" type="sibTrans" cxnId="{4B99B494-0E96-914E-B8A5-16CC99CE6B50}">
      <dgm:prSet/>
      <dgm:spPr/>
      <dgm:t>
        <a:bodyPr/>
        <a:lstStyle/>
        <a:p>
          <a:endParaRPr lang="it-IT"/>
        </a:p>
      </dgm:t>
    </dgm:pt>
    <dgm:pt modelId="{D7620E37-CEB0-7445-BA39-8C0C63A3FAB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/>
            <a:t>I responsabili favoriscono la partecipazione dei collaboratori, ne supportano lo sviluppo e forniscono feedback</a:t>
          </a:r>
        </a:p>
      </dgm:t>
    </dgm:pt>
    <dgm:pt modelId="{20465995-96C3-4445-A53F-C9C8A2C83EB8}" type="parTrans" cxnId="{E57EBE41-9114-1844-BCB6-D887BFA8BF3E}">
      <dgm:prSet/>
      <dgm:spPr/>
      <dgm:t>
        <a:bodyPr/>
        <a:lstStyle/>
        <a:p>
          <a:endParaRPr lang="it-IT"/>
        </a:p>
      </dgm:t>
    </dgm:pt>
    <dgm:pt modelId="{67B69FEF-857E-DF49-AF53-2E18DE887373}" type="sibTrans" cxnId="{E57EBE41-9114-1844-BCB6-D887BFA8BF3E}">
      <dgm:prSet/>
      <dgm:spPr/>
      <dgm:t>
        <a:bodyPr/>
        <a:lstStyle/>
        <a:p>
          <a:endParaRPr lang="it-IT"/>
        </a:p>
      </dgm:t>
    </dgm:pt>
    <dgm:pt modelId="{4F68C305-EE3E-3C47-AAC6-EC82B108DF8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/>
            <a:t>Top management assicura l’integrazione e il coordinamento organizzativo</a:t>
          </a:r>
        </a:p>
      </dgm:t>
    </dgm:pt>
    <dgm:pt modelId="{39E11569-53B5-C648-BA0B-DD9DCE101244}" type="parTrans" cxnId="{18D2DCAD-8315-8946-A4FA-BBBE4983C67A}">
      <dgm:prSet/>
      <dgm:spPr/>
      <dgm:t>
        <a:bodyPr/>
        <a:lstStyle/>
        <a:p>
          <a:endParaRPr lang="it-IT"/>
        </a:p>
      </dgm:t>
    </dgm:pt>
    <dgm:pt modelId="{16A6F324-377F-EA40-95FC-F0B217221019}" type="sibTrans" cxnId="{18D2DCAD-8315-8946-A4FA-BBBE4983C67A}">
      <dgm:prSet/>
      <dgm:spPr/>
      <dgm:t>
        <a:bodyPr/>
        <a:lstStyle/>
        <a:p>
          <a:endParaRPr lang="it-IT"/>
        </a:p>
      </dgm:t>
    </dgm:pt>
    <dgm:pt modelId="{9621067D-6233-594B-BB7D-7628D3A7EABD}">
      <dgm:prSet/>
      <dgm:spPr/>
      <dgm:t>
        <a:bodyPr/>
        <a:lstStyle/>
        <a:p>
          <a:pPr>
            <a:buNone/>
          </a:pPr>
          <a:r>
            <a:rPr lang="it-IT" dirty="0"/>
            <a:t>Aspetti di comfort (vs. </a:t>
          </a:r>
          <a:r>
            <a:rPr lang="it-IT" dirty="0" err="1"/>
            <a:t>discomfort</a:t>
          </a:r>
          <a:r>
            <a:rPr lang="it-IT" dirty="0"/>
            <a:t>) dell’ambiente lavorativo e di sicurezza per la salute (vs. rischi e pericoli)</a:t>
          </a:r>
        </a:p>
      </dgm:t>
    </dgm:pt>
    <dgm:pt modelId="{7D4C5F1E-1E3E-A048-8276-6E809BD3A9E8}" type="parTrans" cxnId="{033E24D2-BF77-B349-96C1-6FD60339B606}">
      <dgm:prSet/>
      <dgm:spPr/>
      <dgm:t>
        <a:bodyPr/>
        <a:lstStyle/>
        <a:p>
          <a:endParaRPr lang="it-IT"/>
        </a:p>
      </dgm:t>
    </dgm:pt>
    <dgm:pt modelId="{A8403A26-4824-A040-A049-D65C2773813F}" type="sibTrans" cxnId="{033E24D2-BF77-B349-96C1-6FD60339B606}">
      <dgm:prSet/>
      <dgm:spPr/>
      <dgm:t>
        <a:bodyPr/>
        <a:lstStyle/>
        <a:p>
          <a:endParaRPr lang="it-IT"/>
        </a:p>
      </dgm:t>
    </dgm:pt>
    <dgm:pt modelId="{9DBDCF43-78AA-7643-8935-5CF131476CAB}">
      <dgm:prSet/>
      <dgm:spPr/>
      <dgm:t>
        <a:bodyPr/>
        <a:lstStyle/>
        <a:p>
          <a:pPr>
            <a:buNone/>
          </a:pPr>
          <a:r>
            <a:rPr lang="it-IT" dirty="0"/>
            <a:t> 	Ad esempio:</a:t>
          </a:r>
        </a:p>
      </dgm:t>
    </dgm:pt>
    <dgm:pt modelId="{6FCC782D-B2BD-0E49-81E0-B9F90D2DCF1C}" type="parTrans" cxnId="{707A0ABF-23B7-8846-9235-8BE7DD37C16A}">
      <dgm:prSet/>
      <dgm:spPr/>
      <dgm:t>
        <a:bodyPr/>
        <a:lstStyle/>
        <a:p>
          <a:endParaRPr lang="it-IT"/>
        </a:p>
      </dgm:t>
    </dgm:pt>
    <dgm:pt modelId="{2746C676-C8EB-6144-9EC5-081AED741A3E}" type="sibTrans" cxnId="{707A0ABF-23B7-8846-9235-8BE7DD37C16A}">
      <dgm:prSet/>
      <dgm:spPr/>
      <dgm:t>
        <a:bodyPr/>
        <a:lstStyle/>
        <a:p>
          <a:endParaRPr lang="it-IT"/>
        </a:p>
      </dgm:t>
    </dgm:pt>
    <dgm:pt modelId="{2A6A28E1-B8CB-0043-BC80-C337075716EF}">
      <dgm:prSet/>
      <dgm:spPr/>
      <dgm:t>
        <a:bodyPr/>
        <a:lstStyle/>
        <a:p>
          <a:pPr>
            <a:buNone/>
          </a:pPr>
          <a:r>
            <a:rPr lang="it-IT" dirty="0"/>
            <a:t>Illuminazione, rumorosità, temperatura, pulizia, ergonomia della postazione di lavoro e adeguatezza delle strumentazioni</a:t>
          </a:r>
        </a:p>
      </dgm:t>
    </dgm:pt>
    <dgm:pt modelId="{72898507-9E0A-EF4F-AE92-2ABD8E1EF358}" type="sibTrans" cxnId="{B266FE72-D15E-9F4A-8A14-FE0E348C05AC}">
      <dgm:prSet/>
      <dgm:spPr/>
      <dgm:t>
        <a:bodyPr/>
        <a:lstStyle/>
        <a:p>
          <a:endParaRPr lang="it-IT"/>
        </a:p>
      </dgm:t>
    </dgm:pt>
    <dgm:pt modelId="{A7BD106C-90D5-8B42-A6EC-E599892E7494}" type="parTrans" cxnId="{B266FE72-D15E-9F4A-8A14-FE0E348C05AC}">
      <dgm:prSet/>
      <dgm:spPr/>
      <dgm:t>
        <a:bodyPr/>
        <a:lstStyle/>
        <a:p>
          <a:endParaRPr lang="it-IT"/>
        </a:p>
      </dgm:t>
    </dgm:pt>
    <dgm:pt modelId="{F54FB871-39FF-D743-8782-F4FDBF6587CA}" type="pres">
      <dgm:prSet presAssocID="{CD6BE9EE-26AB-8443-B611-9C603967AF53}" presName="linear" presStyleCnt="0">
        <dgm:presLayoutVars>
          <dgm:dir/>
          <dgm:animLvl val="lvl"/>
          <dgm:resizeHandles val="exact"/>
        </dgm:presLayoutVars>
      </dgm:prSet>
      <dgm:spPr/>
    </dgm:pt>
    <dgm:pt modelId="{3F4BB42E-A097-064F-A50D-1A698EA96CD0}" type="pres">
      <dgm:prSet presAssocID="{D2D22FC1-811C-BF41-8EFB-603FB81CC936}" presName="parentLin" presStyleCnt="0"/>
      <dgm:spPr/>
    </dgm:pt>
    <dgm:pt modelId="{FFACDA2F-196E-8F4E-BEC2-593C43D8886D}" type="pres">
      <dgm:prSet presAssocID="{D2D22FC1-811C-BF41-8EFB-603FB81CC936}" presName="parentLeftMargin" presStyleLbl="node1" presStyleIdx="0" presStyleCnt="3"/>
      <dgm:spPr/>
    </dgm:pt>
    <dgm:pt modelId="{CA455194-B572-1242-B47A-778538E28789}" type="pres">
      <dgm:prSet presAssocID="{D2D22FC1-811C-BF41-8EFB-603FB81CC9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8575D7-7626-4A40-A376-737EF3BD51BD}" type="pres">
      <dgm:prSet presAssocID="{D2D22FC1-811C-BF41-8EFB-603FB81CC936}" presName="negativeSpace" presStyleCnt="0"/>
      <dgm:spPr/>
    </dgm:pt>
    <dgm:pt modelId="{EB646F97-6619-2A43-A804-DC883E3183D6}" type="pres">
      <dgm:prSet presAssocID="{D2D22FC1-811C-BF41-8EFB-603FB81CC936}" presName="childText" presStyleLbl="conFgAcc1" presStyleIdx="0" presStyleCnt="3">
        <dgm:presLayoutVars>
          <dgm:bulletEnabled val="1"/>
        </dgm:presLayoutVars>
      </dgm:prSet>
      <dgm:spPr/>
    </dgm:pt>
    <dgm:pt modelId="{65EDAEEF-378B-5446-A232-6CABA0721452}" type="pres">
      <dgm:prSet presAssocID="{BE027C01-CBDA-3443-B3D6-4E4E71366064}" presName="spaceBetweenRectangles" presStyleCnt="0"/>
      <dgm:spPr/>
    </dgm:pt>
    <dgm:pt modelId="{212ED88C-D0E6-244F-A5D1-1B6342B73414}" type="pres">
      <dgm:prSet presAssocID="{8002F42C-45E0-1E4F-9D0A-977D216BDF5B}" presName="parentLin" presStyleCnt="0"/>
      <dgm:spPr/>
    </dgm:pt>
    <dgm:pt modelId="{2E502E81-F8D5-C045-B3A2-9A7A94CD26F2}" type="pres">
      <dgm:prSet presAssocID="{8002F42C-45E0-1E4F-9D0A-977D216BDF5B}" presName="parentLeftMargin" presStyleLbl="node1" presStyleIdx="0" presStyleCnt="3"/>
      <dgm:spPr/>
    </dgm:pt>
    <dgm:pt modelId="{2643E90B-9380-1C45-86D7-6E3972D471DB}" type="pres">
      <dgm:prSet presAssocID="{8002F42C-45E0-1E4F-9D0A-977D216BDF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434F5B-4C7A-994F-9EDB-EB1023FC3FAD}" type="pres">
      <dgm:prSet presAssocID="{8002F42C-45E0-1E4F-9D0A-977D216BDF5B}" presName="negativeSpace" presStyleCnt="0"/>
      <dgm:spPr/>
    </dgm:pt>
    <dgm:pt modelId="{C54EFF51-4DEF-A342-BFE0-9B4A9744B53E}" type="pres">
      <dgm:prSet presAssocID="{8002F42C-45E0-1E4F-9D0A-977D216BDF5B}" presName="childText" presStyleLbl="conFgAcc1" presStyleIdx="1" presStyleCnt="3">
        <dgm:presLayoutVars>
          <dgm:bulletEnabled val="1"/>
        </dgm:presLayoutVars>
      </dgm:prSet>
      <dgm:spPr/>
    </dgm:pt>
    <dgm:pt modelId="{65D756E2-1A39-5648-98B2-FBF40B0C319F}" type="pres">
      <dgm:prSet presAssocID="{378F08EC-121D-0245-8A52-8970FA4B038D}" presName="spaceBetweenRectangles" presStyleCnt="0"/>
      <dgm:spPr/>
    </dgm:pt>
    <dgm:pt modelId="{1428224E-052B-914A-B8FB-3767D7D6679E}" type="pres">
      <dgm:prSet presAssocID="{98CD24A9-1D97-884E-AA96-6F76D73D7DCF}" presName="parentLin" presStyleCnt="0"/>
      <dgm:spPr/>
    </dgm:pt>
    <dgm:pt modelId="{3427D4FE-FD38-3647-90D9-83A2CB556E04}" type="pres">
      <dgm:prSet presAssocID="{98CD24A9-1D97-884E-AA96-6F76D73D7DCF}" presName="parentLeftMargin" presStyleLbl="node1" presStyleIdx="1" presStyleCnt="3"/>
      <dgm:spPr/>
    </dgm:pt>
    <dgm:pt modelId="{C9B29AE0-0335-E043-B18E-9BE8A8C9DCCD}" type="pres">
      <dgm:prSet presAssocID="{98CD24A9-1D97-884E-AA96-6F76D73D7DC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42EBD9F-5420-7E48-BD0F-BCD317B17080}" type="pres">
      <dgm:prSet presAssocID="{98CD24A9-1D97-884E-AA96-6F76D73D7DCF}" presName="negativeSpace" presStyleCnt="0"/>
      <dgm:spPr/>
    </dgm:pt>
    <dgm:pt modelId="{A16DA2D7-71B1-CC45-BA32-C71AB93743B3}" type="pres">
      <dgm:prSet presAssocID="{98CD24A9-1D97-884E-AA96-6F76D73D7DC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FAEC907-6F7D-3D45-902C-1658656ADDB9}" type="presOf" srcId="{D2D22FC1-811C-BF41-8EFB-603FB81CC936}" destId="{FFACDA2F-196E-8F4E-BEC2-593C43D8886D}" srcOrd="0" destOrd="0" presId="urn:microsoft.com/office/officeart/2005/8/layout/list1"/>
    <dgm:cxn modelId="{0B7F2B09-5732-C743-B35B-A5F20FBFB0DA}" type="presOf" srcId="{4F68C305-EE3E-3C47-AAC6-EC82B108DF8B}" destId="{C54EFF51-4DEF-A342-BFE0-9B4A9744B53E}" srcOrd="0" destOrd="4" presId="urn:microsoft.com/office/officeart/2005/8/layout/list1"/>
    <dgm:cxn modelId="{3D3CC821-5941-1945-A936-07F16E8A988B}" srcId="{ED95B296-97AA-CC4B-96E7-3704D76CE35C}" destId="{46CD7A2F-683A-1948-B34A-57F857B64D17}" srcOrd="0" destOrd="0" parTransId="{65961C2C-3E76-8B46-B6B1-43BCB52C4DD3}" sibTransId="{663A3F96-433F-4442-A536-C264DBA33F55}"/>
    <dgm:cxn modelId="{EFE61A27-F8D2-8B47-8616-4E712073727C}" type="presOf" srcId="{E0E07C6B-1CA1-D948-90EC-A0620F5B17B2}" destId="{EB646F97-6619-2A43-A804-DC883E3183D6}" srcOrd="0" destOrd="0" presId="urn:microsoft.com/office/officeart/2005/8/layout/list1"/>
    <dgm:cxn modelId="{7761C72E-3153-E944-83DD-08016690541D}" type="presOf" srcId="{98CD24A9-1D97-884E-AA96-6F76D73D7DCF}" destId="{C9B29AE0-0335-E043-B18E-9BE8A8C9DCCD}" srcOrd="1" destOrd="0" presId="urn:microsoft.com/office/officeart/2005/8/layout/list1"/>
    <dgm:cxn modelId="{6E6B7833-7590-EC4A-A786-B578554C3F0B}" type="presOf" srcId="{C26644D7-B176-5343-89D2-49A66679250A}" destId="{C54EFF51-4DEF-A342-BFE0-9B4A9744B53E}" srcOrd="0" destOrd="2" presId="urn:microsoft.com/office/officeart/2005/8/layout/list1"/>
    <dgm:cxn modelId="{BE61AC34-1F6F-EB44-94B3-CF83267DECF0}" type="presOf" srcId="{9DBDCF43-78AA-7643-8935-5CF131476CAB}" destId="{A16DA2D7-71B1-CC45-BA32-C71AB93743B3}" srcOrd="0" destOrd="1" presId="urn:microsoft.com/office/officeart/2005/8/layout/list1"/>
    <dgm:cxn modelId="{A6F9DB38-373D-0143-A658-51A340FC03FA}" type="presOf" srcId="{2A6A28E1-B8CB-0043-BC80-C337075716EF}" destId="{A16DA2D7-71B1-CC45-BA32-C71AB93743B3}" srcOrd="0" destOrd="2" presId="urn:microsoft.com/office/officeart/2005/8/layout/list1"/>
    <dgm:cxn modelId="{E57EBE41-9114-1844-BCB6-D887BFA8BF3E}" srcId="{ED95B296-97AA-CC4B-96E7-3704D76CE35C}" destId="{D7620E37-CEB0-7445-BA39-8C0C63A3FABE}" srcOrd="2" destOrd="0" parTransId="{20465995-96C3-4445-A53F-C9C8A2C83EB8}" sibTransId="{67B69FEF-857E-DF49-AF53-2E18DE887373}"/>
    <dgm:cxn modelId="{63E64661-2AC2-AB43-B080-6332DB558826}" type="presOf" srcId="{8002F42C-45E0-1E4F-9D0A-977D216BDF5B}" destId="{2E502E81-F8D5-C045-B3A2-9A7A94CD26F2}" srcOrd="0" destOrd="0" presId="urn:microsoft.com/office/officeart/2005/8/layout/list1"/>
    <dgm:cxn modelId="{4AB12971-0364-1A46-BD91-A4DDFBEECFE6}" srcId="{CD6BE9EE-26AB-8443-B611-9C603967AF53}" destId="{D2D22FC1-811C-BF41-8EFB-603FB81CC936}" srcOrd="0" destOrd="0" parTransId="{C14223B1-6935-1044-B851-862CE3607904}" sibTransId="{BE027C01-CBDA-3443-B3D6-4E4E71366064}"/>
    <dgm:cxn modelId="{B266FE72-D15E-9F4A-8A14-FE0E348C05AC}" srcId="{9DBDCF43-78AA-7643-8935-5CF131476CAB}" destId="{2A6A28E1-B8CB-0043-BC80-C337075716EF}" srcOrd="0" destOrd="0" parTransId="{A7BD106C-90D5-8B42-A6EC-E599892E7494}" sibTransId="{72898507-9E0A-EF4F-AE92-2ABD8E1EF358}"/>
    <dgm:cxn modelId="{3A3A0474-9911-E047-9FC5-08C31029AE8B}" type="presOf" srcId="{98CD24A9-1D97-884E-AA96-6F76D73D7DCF}" destId="{3427D4FE-FD38-3647-90D9-83A2CB556E04}" srcOrd="0" destOrd="0" presId="urn:microsoft.com/office/officeart/2005/8/layout/list1"/>
    <dgm:cxn modelId="{32959C79-670B-5C46-A005-64AF00D6C4CB}" type="presOf" srcId="{CD6BE9EE-26AB-8443-B611-9C603967AF53}" destId="{F54FB871-39FF-D743-8782-F4FDBF6587CA}" srcOrd="0" destOrd="0" presId="urn:microsoft.com/office/officeart/2005/8/layout/list1"/>
    <dgm:cxn modelId="{17DDA884-7379-5349-B5EB-1044B8DAA5CB}" type="presOf" srcId="{9621067D-6233-594B-BB7D-7628D3A7EABD}" destId="{A16DA2D7-71B1-CC45-BA32-C71AB93743B3}" srcOrd="0" destOrd="0" presId="urn:microsoft.com/office/officeart/2005/8/layout/list1"/>
    <dgm:cxn modelId="{4B99B494-0E96-914E-B8A5-16CC99CE6B50}" srcId="{ED95B296-97AA-CC4B-96E7-3704D76CE35C}" destId="{C26644D7-B176-5343-89D2-49A66679250A}" srcOrd="1" destOrd="0" parTransId="{917981FE-B699-F142-B662-A100C324B17C}" sibTransId="{EB62A150-395F-DA4C-9115-36C6E74C9B04}"/>
    <dgm:cxn modelId="{C4A48395-F3B6-4945-BB89-E8106478AD99}" type="presOf" srcId="{8002F42C-45E0-1E4F-9D0A-977D216BDF5B}" destId="{2643E90B-9380-1C45-86D7-6E3972D471DB}" srcOrd="1" destOrd="0" presId="urn:microsoft.com/office/officeart/2005/8/layout/list1"/>
    <dgm:cxn modelId="{457EF7A4-0C5D-964E-AA75-94B503000E2D}" type="presOf" srcId="{ED95B296-97AA-CC4B-96E7-3704D76CE35C}" destId="{C54EFF51-4DEF-A342-BFE0-9B4A9744B53E}" srcOrd="0" destOrd="0" presId="urn:microsoft.com/office/officeart/2005/8/layout/list1"/>
    <dgm:cxn modelId="{18D2DCAD-8315-8946-A4FA-BBBE4983C67A}" srcId="{ED95B296-97AA-CC4B-96E7-3704D76CE35C}" destId="{4F68C305-EE3E-3C47-AAC6-EC82B108DF8B}" srcOrd="3" destOrd="0" parTransId="{39E11569-53B5-C648-BA0B-DD9DCE101244}" sibTransId="{16A6F324-377F-EA40-95FC-F0B217221019}"/>
    <dgm:cxn modelId="{54AED7B1-1FB1-A148-A238-ABD31D2C1E89}" type="presOf" srcId="{D7620E37-CEB0-7445-BA39-8C0C63A3FABE}" destId="{C54EFF51-4DEF-A342-BFE0-9B4A9744B53E}" srcOrd="0" destOrd="3" presId="urn:microsoft.com/office/officeart/2005/8/layout/list1"/>
    <dgm:cxn modelId="{707A0ABF-23B7-8846-9235-8BE7DD37C16A}" srcId="{98CD24A9-1D97-884E-AA96-6F76D73D7DCF}" destId="{9DBDCF43-78AA-7643-8935-5CF131476CAB}" srcOrd="1" destOrd="0" parTransId="{6FCC782D-B2BD-0E49-81E0-B9F90D2DCF1C}" sibTransId="{2746C676-C8EB-6144-9EC5-081AED741A3E}"/>
    <dgm:cxn modelId="{CE574FC2-68E8-4A41-8BDC-DBBE0926CE93}" srcId="{CD6BE9EE-26AB-8443-B611-9C603967AF53}" destId="{8002F42C-45E0-1E4F-9D0A-977D216BDF5B}" srcOrd="1" destOrd="0" parTransId="{A708B15E-9CA6-3F4A-B84C-E92991433195}" sibTransId="{378F08EC-121D-0245-8A52-8970FA4B038D}"/>
    <dgm:cxn modelId="{E0B78DCC-0096-C042-83CB-A0E32C688897}" type="presOf" srcId="{46CD7A2F-683A-1948-B34A-57F857B64D17}" destId="{C54EFF51-4DEF-A342-BFE0-9B4A9744B53E}" srcOrd="0" destOrd="1" presId="urn:microsoft.com/office/officeart/2005/8/layout/list1"/>
    <dgm:cxn modelId="{4E58E7CD-E364-3545-B8D2-A41E1A82BB96}" srcId="{D2D22FC1-811C-BF41-8EFB-603FB81CC936}" destId="{E0E07C6B-1CA1-D948-90EC-A0620F5B17B2}" srcOrd="0" destOrd="0" parTransId="{3C12D2E4-E313-7F49-A3CE-B8C2F8BBCAEF}" sibTransId="{53F71CD2-F302-CB40-82B9-189B34ADA812}"/>
    <dgm:cxn modelId="{033E24D2-BF77-B349-96C1-6FD60339B606}" srcId="{98CD24A9-1D97-884E-AA96-6F76D73D7DCF}" destId="{9621067D-6233-594B-BB7D-7628D3A7EABD}" srcOrd="0" destOrd="0" parTransId="{7D4C5F1E-1E3E-A048-8276-6E809BD3A9E8}" sibTransId="{A8403A26-4824-A040-A049-D65C2773813F}"/>
    <dgm:cxn modelId="{C850E2D9-254C-B047-85A0-B997FC7561A4}" srcId="{8002F42C-45E0-1E4F-9D0A-977D216BDF5B}" destId="{ED95B296-97AA-CC4B-96E7-3704D76CE35C}" srcOrd="0" destOrd="0" parTransId="{CAC2EB59-285E-0343-8C90-DDDF7DD8F9E7}" sibTransId="{A2D511C4-8493-FD4C-BD1E-7CC562110517}"/>
    <dgm:cxn modelId="{D1AC80E2-FBF7-AF42-93E4-743A7B72C2E1}" type="presOf" srcId="{D2D22FC1-811C-BF41-8EFB-603FB81CC936}" destId="{CA455194-B572-1242-B47A-778538E28789}" srcOrd="1" destOrd="0" presId="urn:microsoft.com/office/officeart/2005/8/layout/list1"/>
    <dgm:cxn modelId="{8C016CF1-393B-9A4B-BE2C-4265B1F6366D}" srcId="{CD6BE9EE-26AB-8443-B611-9C603967AF53}" destId="{98CD24A9-1D97-884E-AA96-6F76D73D7DCF}" srcOrd="2" destOrd="0" parTransId="{26ED1551-42AA-D949-AE36-EA7AC1A788A1}" sibTransId="{AC3BC15B-0D2A-5A4F-9137-64E4244E0EF5}"/>
    <dgm:cxn modelId="{B55A5DFF-0139-FF47-9EB7-4E318A04D336}" type="presParOf" srcId="{F54FB871-39FF-D743-8782-F4FDBF6587CA}" destId="{3F4BB42E-A097-064F-A50D-1A698EA96CD0}" srcOrd="0" destOrd="0" presId="urn:microsoft.com/office/officeart/2005/8/layout/list1"/>
    <dgm:cxn modelId="{53EA17B3-FDBD-874A-838D-E5005DDA4AB3}" type="presParOf" srcId="{3F4BB42E-A097-064F-A50D-1A698EA96CD0}" destId="{FFACDA2F-196E-8F4E-BEC2-593C43D8886D}" srcOrd="0" destOrd="0" presId="urn:microsoft.com/office/officeart/2005/8/layout/list1"/>
    <dgm:cxn modelId="{1D969C61-72B0-6843-B78F-0544583A5976}" type="presParOf" srcId="{3F4BB42E-A097-064F-A50D-1A698EA96CD0}" destId="{CA455194-B572-1242-B47A-778538E28789}" srcOrd="1" destOrd="0" presId="urn:microsoft.com/office/officeart/2005/8/layout/list1"/>
    <dgm:cxn modelId="{62311071-8298-8B42-BB41-864E0C1B9285}" type="presParOf" srcId="{F54FB871-39FF-D743-8782-F4FDBF6587CA}" destId="{3A8575D7-7626-4A40-A376-737EF3BD51BD}" srcOrd="1" destOrd="0" presId="urn:microsoft.com/office/officeart/2005/8/layout/list1"/>
    <dgm:cxn modelId="{B462ECB0-EFE2-7543-B6E9-20E47663E6F5}" type="presParOf" srcId="{F54FB871-39FF-D743-8782-F4FDBF6587CA}" destId="{EB646F97-6619-2A43-A804-DC883E3183D6}" srcOrd="2" destOrd="0" presId="urn:microsoft.com/office/officeart/2005/8/layout/list1"/>
    <dgm:cxn modelId="{71024F71-C235-AC4C-ACF2-E8DD6DE6907C}" type="presParOf" srcId="{F54FB871-39FF-D743-8782-F4FDBF6587CA}" destId="{65EDAEEF-378B-5446-A232-6CABA0721452}" srcOrd="3" destOrd="0" presId="urn:microsoft.com/office/officeart/2005/8/layout/list1"/>
    <dgm:cxn modelId="{BB23815D-DDB1-3447-A7C7-AC04BD83D479}" type="presParOf" srcId="{F54FB871-39FF-D743-8782-F4FDBF6587CA}" destId="{212ED88C-D0E6-244F-A5D1-1B6342B73414}" srcOrd="4" destOrd="0" presId="urn:microsoft.com/office/officeart/2005/8/layout/list1"/>
    <dgm:cxn modelId="{2D1CDCE2-C675-3141-8B50-90DB243D1A37}" type="presParOf" srcId="{212ED88C-D0E6-244F-A5D1-1B6342B73414}" destId="{2E502E81-F8D5-C045-B3A2-9A7A94CD26F2}" srcOrd="0" destOrd="0" presId="urn:microsoft.com/office/officeart/2005/8/layout/list1"/>
    <dgm:cxn modelId="{55E4A11B-EE51-274D-A869-960007E33608}" type="presParOf" srcId="{212ED88C-D0E6-244F-A5D1-1B6342B73414}" destId="{2643E90B-9380-1C45-86D7-6E3972D471DB}" srcOrd="1" destOrd="0" presId="urn:microsoft.com/office/officeart/2005/8/layout/list1"/>
    <dgm:cxn modelId="{A8BC7D63-4D59-8242-AD44-BF883B9DAE4E}" type="presParOf" srcId="{F54FB871-39FF-D743-8782-F4FDBF6587CA}" destId="{2B434F5B-4C7A-994F-9EDB-EB1023FC3FAD}" srcOrd="5" destOrd="0" presId="urn:microsoft.com/office/officeart/2005/8/layout/list1"/>
    <dgm:cxn modelId="{ADAB5384-3F65-A845-8CE9-26D70490EECA}" type="presParOf" srcId="{F54FB871-39FF-D743-8782-F4FDBF6587CA}" destId="{C54EFF51-4DEF-A342-BFE0-9B4A9744B53E}" srcOrd="6" destOrd="0" presId="urn:microsoft.com/office/officeart/2005/8/layout/list1"/>
    <dgm:cxn modelId="{900512AF-CB0C-8346-80C1-54E724F850F4}" type="presParOf" srcId="{F54FB871-39FF-D743-8782-F4FDBF6587CA}" destId="{65D756E2-1A39-5648-98B2-FBF40B0C319F}" srcOrd="7" destOrd="0" presId="urn:microsoft.com/office/officeart/2005/8/layout/list1"/>
    <dgm:cxn modelId="{B9A9761F-795C-1D44-A668-92A36C6529C3}" type="presParOf" srcId="{F54FB871-39FF-D743-8782-F4FDBF6587CA}" destId="{1428224E-052B-914A-B8FB-3767D7D6679E}" srcOrd="8" destOrd="0" presId="urn:microsoft.com/office/officeart/2005/8/layout/list1"/>
    <dgm:cxn modelId="{0D635405-D8D1-C94E-B965-71DA35C0F32A}" type="presParOf" srcId="{1428224E-052B-914A-B8FB-3767D7D6679E}" destId="{3427D4FE-FD38-3647-90D9-83A2CB556E04}" srcOrd="0" destOrd="0" presId="urn:microsoft.com/office/officeart/2005/8/layout/list1"/>
    <dgm:cxn modelId="{54F741BA-9C67-BB45-9043-3AD73EDF2F99}" type="presParOf" srcId="{1428224E-052B-914A-B8FB-3767D7D6679E}" destId="{C9B29AE0-0335-E043-B18E-9BE8A8C9DCCD}" srcOrd="1" destOrd="0" presId="urn:microsoft.com/office/officeart/2005/8/layout/list1"/>
    <dgm:cxn modelId="{8643CD8F-5A7D-6C4F-9F68-B6E98AB1DBB9}" type="presParOf" srcId="{F54FB871-39FF-D743-8782-F4FDBF6587CA}" destId="{242EBD9F-5420-7E48-BD0F-BCD317B17080}" srcOrd="9" destOrd="0" presId="urn:microsoft.com/office/officeart/2005/8/layout/list1"/>
    <dgm:cxn modelId="{6614ECBE-25F4-FA49-B0CB-FF7AEFF02B0B}" type="presParOf" srcId="{F54FB871-39FF-D743-8782-F4FDBF6587CA}" destId="{A16DA2D7-71B1-CC45-BA32-C71AB93743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9B76E4-1578-3745-A13B-83EDA7F8DDF2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F833321-AA54-D54C-A47B-D836D50C80BF}">
      <dgm:prSet phldrT="[Testo]"/>
      <dgm:spPr/>
      <dgm:t>
        <a:bodyPr/>
        <a:lstStyle/>
        <a:p>
          <a:pPr>
            <a:buNone/>
          </a:pPr>
          <a:r>
            <a:rPr lang="it-IT" dirty="0"/>
            <a:t>Autonomia dei lavoratori è cresciuta</a:t>
          </a:r>
        </a:p>
      </dgm:t>
    </dgm:pt>
    <dgm:pt modelId="{DB83779A-6FB1-714E-B6D2-1EEBD94BFDFE}" type="parTrans" cxnId="{1BB6D46D-A6D8-A849-9C35-2F7AF5B307F7}">
      <dgm:prSet/>
      <dgm:spPr/>
      <dgm:t>
        <a:bodyPr/>
        <a:lstStyle/>
        <a:p>
          <a:endParaRPr lang="it-IT"/>
        </a:p>
      </dgm:t>
    </dgm:pt>
    <dgm:pt modelId="{94D76A9B-AD57-C144-8806-B243132DDA42}" type="sibTrans" cxnId="{1BB6D46D-A6D8-A849-9C35-2F7AF5B307F7}">
      <dgm:prSet/>
      <dgm:spPr/>
      <dgm:t>
        <a:bodyPr/>
        <a:lstStyle/>
        <a:p>
          <a:endParaRPr lang="it-IT"/>
        </a:p>
      </dgm:t>
    </dgm:pt>
    <dgm:pt modelId="{AFA6699A-4A58-8B4F-BE72-33EB074EA489}">
      <dgm:prSet phldrT="[Testo]"/>
      <dgm:spPr/>
      <dgm:t>
        <a:bodyPr/>
        <a:lstStyle/>
        <a:p>
          <a:pPr>
            <a:buNone/>
          </a:pPr>
          <a:r>
            <a:rPr lang="it-IT" dirty="0"/>
            <a:t>Aumento della quantità di sforzi richiesti</a:t>
          </a:r>
        </a:p>
      </dgm:t>
    </dgm:pt>
    <dgm:pt modelId="{A8129184-FF17-6B40-B5DD-DA26F78B069A}" type="parTrans" cxnId="{6026A66A-F057-CC42-96DF-FC2BF8F60D51}">
      <dgm:prSet/>
      <dgm:spPr/>
      <dgm:t>
        <a:bodyPr/>
        <a:lstStyle/>
        <a:p>
          <a:endParaRPr lang="it-IT"/>
        </a:p>
      </dgm:t>
    </dgm:pt>
    <dgm:pt modelId="{18B36269-4512-6B4C-B10A-E54B81AF4E7E}" type="sibTrans" cxnId="{6026A66A-F057-CC42-96DF-FC2BF8F60D51}">
      <dgm:prSet/>
      <dgm:spPr/>
      <dgm:t>
        <a:bodyPr/>
        <a:lstStyle/>
        <a:p>
          <a:endParaRPr lang="it-IT"/>
        </a:p>
      </dgm:t>
    </dgm:pt>
    <dgm:pt modelId="{C51405F3-9EBB-8E4A-947E-BB412249FE1E}">
      <dgm:prSet phldrT="[Testo]"/>
      <dgm:spPr/>
      <dgm:t>
        <a:bodyPr/>
        <a:lstStyle/>
        <a:p>
          <a:pPr>
            <a:buNone/>
          </a:pPr>
          <a:r>
            <a:rPr lang="it-IT" dirty="0"/>
            <a:t>Aumento di pianificazione, gestione e monitoraggio autonomi</a:t>
          </a:r>
        </a:p>
      </dgm:t>
    </dgm:pt>
    <dgm:pt modelId="{624A0834-B886-6C44-ACDE-9C671E641058}" type="parTrans" cxnId="{4FF53132-B10C-AE45-B5BA-B619B32798E8}">
      <dgm:prSet/>
      <dgm:spPr/>
      <dgm:t>
        <a:bodyPr/>
        <a:lstStyle/>
        <a:p>
          <a:endParaRPr lang="it-IT"/>
        </a:p>
      </dgm:t>
    </dgm:pt>
    <dgm:pt modelId="{228827E9-8A3E-8648-8E4A-15BED72243C4}" type="sibTrans" cxnId="{4FF53132-B10C-AE45-B5BA-B619B32798E8}">
      <dgm:prSet/>
      <dgm:spPr/>
      <dgm:t>
        <a:bodyPr/>
        <a:lstStyle/>
        <a:p>
          <a:endParaRPr lang="it-IT"/>
        </a:p>
      </dgm:t>
    </dgm:pt>
    <dgm:pt modelId="{E3073AF0-A8B0-4742-A1A8-A1F4F7CDD4F4}">
      <dgm:prSet phldrT="[Testo]"/>
      <dgm:spPr/>
      <dgm:t>
        <a:bodyPr/>
        <a:lstStyle/>
        <a:p>
          <a:pPr>
            <a:buNone/>
          </a:pPr>
          <a:r>
            <a:rPr lang="it-IT" dirty="0"/>
            <a:t>Intensificazione sforzi autonomi e strategici necessari per rimanere competitivi </a:t>
          </a:r>
        </a:p>
      </dgm:t>
    </dgm:pt>
    <dgm:pt modelId="{6D50ED16-573C-8248-BEDE-C5B7A63CEC69}" type="parTrans" cxnId="{60E537D9-965A-5B45-BA9E-1FE6079928CB}">
      <dgm:prSet/>
      <dgm:spPr/>
      <dgm:t>
        <a:bodyPr/>
        <a:lstStyle/>
        <a:p>
          <a:endParaRPr lang="it-IT"/>
        </a:p>
      </dgm:t>
    </dgm:pt>
    <dgm:pt modelId="{63DF7689-BD92-FB4B-A90E-5BF9F3D62229}" type="sibTrans" cxnId="{60E537D9-965A-5B45-BA9E-1FE6079928CB}">
      <dgm:prSet/>
      <dgm:spPr/>
      <dgm:t>
        <a:bodyPr/>
        <a:lstStyle/>
        <a:p>
          <a:endParaRPr lang="it-IT"/>
        </a:p>
      </dgm:t>
    </dgm:pt>
    <dgm:pt modelId="{AE563A00-BFB6-C94A-9738-BACF5A5354F6}" type="pres">
      <dgm:prSet presAssocID="{A59B76E4-1578-3745-A13B-83EDA7F8DDF2}" presName="diagram" presStyleCnt="0">
        <dgm:presLayoutVars>
          <dgm:dir/>
          <dgm:resizeHandles val="exact"/>
        </dgm:presLayoutVars>
      </dgm:prSet>
      <dgm:spPr/>
    </dgm:pt>
    <dgm:pt modelId="{91C00C64-879B-9045-8436-0AB6C776E00D}" type="pres">
      <dgm:prSet presAssocID="{9F833321-AA54-D54C-A47B-D836D50C80BF}" presName="node" presStyleLbl="node1" presStyleIdx="0" presStyleCnt="4">
        <dgm:presLayoutVars>
          <dgm:bulletEnabled val="1"/>
        </dgm:presLayoutVars>
      </dgm:prSet>
      <dgm:spPr/>
    </dgm:pt>
    <dgm:pt modelId="{99575AFD-479D-0F40-82D0-BDB706E528F7}" type="pres">
      <dgm:prSet presAssocID="{94D76A9B-AD57-C144-8806-B243132DDA42}" presName="sibTrans" presStyleCnt="0"/>
      <dgm:spPr/>
    </dgm:pt>
    <dgm:pt modelId="{AF3C927A-399E-754C-934A-09558495005F}" type="pres">
      <dgm:prSet presAssocID="{AFA6699A-4A58-8B4F-BE72-33EB074EA489}" presName="node" presStyleLbl="node1" presStyleIdx="1" presStyleCnt="4">
        <dgm:presLayoutVars>
          <dgm:bulletEnabled val="1"/>
        </dgm:presLayoutVars>
      </dgm:prSet>
      <dgm:spPr/>
    </dgm:pt>
    <dgm:pt modelId="{52BD9EB6-AA38-5A4C-A29F-E0155E577C6B}" type="pres">
      <dgm:prSet presAssocID="{18B36269-4512-6B4C-B10A-E54B81AF4E7E}" presName="sibTrans" presStyleCnt="0"/>
      <dgm:spPr/>
    </dgm:pt>
    <dgm:pt modelId="{6404AD86-680A-0047-899B-C81CF121B0CA}" type="pres">
      <dgm:prSet presAssocID="{C51405F3-9EBB-8E4A-947E-BB412249FE1E}" presName="node" presStyleLbl="node1" presStyleIdx="2" presStyleCnt="4">
        <dgm:presLayoutVars>
          <dgm:bulletEnabled val="1"/>
        </dgm:presLayoutVars>
      </dgm:prSet>
      <dgm:spPr/>
    </dgm:pt>
    <dgm:pt modelId="{AF7A68F7-0124-EB44-929C-9699CBD73A45}" type="pres">
      <dgm:prSet presAssocID="{228827E9-8A3E-8648-8E4A-15BED72243C4}" presName="sibTrans" presStyleCnt="0"/>
      <dgm:spPr/>
    </dgm:pt>
    <dgm:pt modelId="{D141E753-01A9-7847-839D-5CFEDCCC88CC}" type="pres">
      <dgm:prSet presAssocID="{E3073AF0-A8B0-4742-A1A8-A1F4F7CDD4F4}" presName="node" presStyleLbl="node1" presStyleIdx="3" presStyleCnt="4">
        <dgm:presLayoutVars>
          <dgm:bulletEnabled val="1"/>
        </dgm:presLayoutVars>
      </dgm:prSet>
      <dgm:spPr/>
    </dgm:pt>
  </dgm:ptLst>
  <dgm:cxnLst>
    <dgm:cxn modelId="{4FF53132-B10C-AE45-B5BA-B619B32798E8}" srcId="{A59B76E4-1578-3745-A13B-83EDA7F8DDF2}" destId="{C51405F3-9EBB-8E4A-947E-BB412249FE1E}" srcOrd="2" destOrd="0" parTransId="{624A0834-B886-6C44-ACDE-9C671E641058}" sibTransId="{228827E9-8A3E-8648-8E4A-15BED72243C4}"/>
    <dgm:cxn modelId="{6026A66A-F057-CC42-96DF-FC2BF8F60D51}" srcId="{A59B76E4-1578-3745-A13B-83EDA7F8DDF2}" destId="{AFA6699A-4A58-8B4F-BE72-33EB074EA489}" srcOrd="1" destOrd="0" parTransId="{A8129184-FF17-6B40-B5DD-DA26F78B069A}" sibTransId="{18B36269-4512-6B4C-B10A-E54B81AF4E7E}"/>
    <dgm:cxn modelId="{1BB6D46D-A6D8-A849-9C35-2F7AF5B307F7}" srcId="{A59B76E4-1578-3745-A13B-83EDA7F8DDF2}" destId="{9F833321-AA54-D54C-A47B-D836D50C80BF}" srcOrd="0" destOrd="0" parTransId="{DB83779A-6FB1-714E-B6D2-1EEBD94BFDFE}" sibTransId="{94D76A9B-AD57-C144-8806-B243132DDA42}"/>
    <dgm:cxn modelId="{6EA5C26F-11E1-FF41-ADB7-BFB352D75C76}" type="presOf" srcId="{9F833321-AA54-D54C-A47B-D836D50C80BF}" destId="{91C00C64-879B-9045-8436-0AB6C776E00D}" srcOrd="0" destOrd="0" presId="urn:microsoft.com/office/officeart/2005/8/layout/default"/>
    <dgm:cxn modelId="{0B1130AE-F8DB-A442-A776-80BD5834F69A}" type="presOf" srcId="{A59B76E4-1578-3745-A13B-83EDA7F8DDF2}" destId="{AE563A00-BFB6-C94A-9738-BACF5A5354F6}" srcOrd="0" destOrd="0" presId="urn:microsoft.com/office/officeart/2005/8/layout/default"/>
    <dgm:cxn modelId="{89B2DAB5-DDFC-7044-BC95-BC25702837B1}" type="presOf" srcId="{C51405F3-9EBB-8E4A-947E-BB412249FE1E}" destId="{6404AD86-680A-0047-899B-C81CF121B0CA}" srcOrd="0" destOrd="0" presId="urn:microsoft.com/office/officeart/2005/8/layout/default"/>
    <dgm:cxn modelId="{C869C2C2-7E62-2B49-A24F-42F40482EA77}" type="presOf" srcId="{E3073AF0-A8B0-4742-A1A8-A1F4F7CDD4F4}" destId="{D141E753-01A9-7847-839D-5CFEDCCC88CC}" srcOrd="0" destOrd="0" presId="urn:microsoft.com/office/officeart/2005/8/layout/default"/>
    <dgm:cxn modelId="{60E537D9-965A-5B45-BA9E-1FE6079928CB}" srcId="{A59B76E4-1578-3745-A13B-83EDA7F8DDF2}" destId="{E3073AF0-A8B0-4742-A1A8-A1F4F7CDD4F4}" srcOrd="3" destOrd="0" parTransId="{6D50ED16-573C-8248-BEDE-C5B7A63CEC69}" sibTransId="{63DF7689-BD92-FB4B-A90E-5BF9F3D62229}"/>
    <dgm:cxn modelId="{187086F7-7561-9042-910D-EDEA58EC8242}" type="presOf" srcId="{AFA6699A-4A58-8B4F-BE72-33EB074EA489}" destId="{AF3C927A-399E-754C-934A-09558495005F}" srcOrd="0" destOrd="0" presId="urn:microsoft.com/office/officeart/2005/8/layout/default"/>
    <dgm:cxn modelId="{C76FCB19-FBF0-F243-B5DB-9142BE177A42}" type="presParOf" srcId="{AE563A00-BFB6-C94A-9738-BACF5A5354F6}" destId="{91C00C64-879B-9045-8436-0AB6C776E00D}" srcOrd="0" destOrd="0" presId="urn:microsoft.com/office/officeart/2005/8/layout/default"/>
    <dgm:cxn modelId="{0F883E06-61E5-584D-86F6-6D7E013C5E02}" type="presParOf" srcId="{AE563A00-BFB6-C94A-9738-BACF5A5354F6}" destId="{99575AFD-479D-0F40-82D0-BDB706E528F7}" srcOrd="1" destOrd="0" presId="urn:microsoft.com/office/officeart/2005/8/layout/default"/>
    <dgm:cxn modelId="{2D1E8A79-0C18-BE4A-9F64-CBF2924E0EE0}" type="presParOf" srcId="{AE563A00-BFB6-C94A-9738-BACF5A5354F6}" destId="{AF3C927A-399E-754C-934A-09558495005F}" srcOrd="2" destOrd="0" presId="urn:microsoft.com/office/officeart/2005/8/layout/default"/>
    <dgm:cxn modelId="{2F0A2D3F-ADEA-8B4B-92CC-0FFD71E1B18E}" type="presParOf" srcId="{AE563A00-BFB6-C94A-9738-BACF5A5354F6}" destId="{52BD9EB6-AA38-5A4C-A29F-E0155E577C6B}" srcOrd="3" destOrd="0" presId="urn:microsoft.com/office/officeart/2005/8/layout/default"/>
    <dgm:cxn modelId="{5BBAC2B7-3273-1E41-B8E9-32D18CA50432}" type="presParOf" srcId="{AE563A00-BFB6-C94A-9738-BACF5A5354F6}" destId="{6404AD86-680A-0047-899B-C81CF121B0CA}" srcOrd="4" destOrd="0" presId="urn:microsoft.com/office/officeart/2005/8/layout/default"/>
    <dgm:cxn modelId="{7B1D8109-A7A2-9940-922F-B28068F7E400}" type="presParOf" srcId="{AE563A00-BFB6-C94A-9738-BACF5A5354F6}" destId="{AF7A68F7-0124-EB44-929C-9699CBD73A45}" srcOrd="5" destOrd="0" presId="urn:microsoft.com/office/officeart/2005/8/layout/default"/>
    <dgm:cxn modelId="{3378F244-4D43-C340-B38E-9E26581E7028}" type="presParOf" srcId="{AE563A00-BFB6-C94A-9738-BACF5A5354F6}" destId="{D141E753-01A9-7847-839D-5CFEDCCC88C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E15FA7-E34B-014C-85BD-0E095C6082DD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9FA2A5-E734-184D-87F1-298B4972272A}">
      <dgm:prSet phldrT="[Testo]"/>
      <dgm:spPr/>
      <dgm:t>
        <a:bodyPr/>
        <a:lstStyle/>
        <a:p>
          <a:pPr>
            <a:buNone/>
          </a:pPr>
          <a:r>
            <a:rPr lang="it-IT" b="1" dirty="0"/>
            <a:t>Supporto emotivo </a:t>
          </a:r>
        </a:p>
        <a:p>
          <a:pPr>
            <a:buNone/>
          </a:pPr>
          <a:r>
            <a:rPr lang="it-IT" dirty="0"/>
            <a:t>(prendere in considerazione i bisogni di vita privata dei collabori)</a:t>
          </a:r>
        </a:p>
      </dgm:t>
    </dgm:pt>
    <dgm:pt modelId="{92434DFA-CB7E-E449-BCDF-AE7F49A10A41}" type="parTrans" cxnId="{0C500AF9-59CD-4B43-91A4-D17FA93B3758}">
      <dgm:prSet/>
      <dgm:spPr/>
      <dgm:t>
        <a:bodyPr/>
        <a:lstStyle/>
        <a:p>
          <a:endParaRPr lang="it-IT"/>
        </a:p>
      </dgm:t>
    </dgm:pt>
    <dgm:pt modelId="{8DE306B1-56C6-1347-988A-0D445024C0ED}" type="sibTrans" cxnId="{0C500AF9-59CD-4B43-91A4-D17FA93B3758}">
      <dgm:prSet/>
      <dgm:spPr/>
      <dgm:t>
        <a:bodyPr/>
        <a:lstStyle/>
        <a:p>
          <a:endParaRPr lang="it-IT"/>
        </a:p>
      </dgm:t>
    </dgm:pt>
    <dgm:pt modelId="{2BAEAC0D-8E44-594B-854E-1FDABB3C1BD2}">
      <dgm:prSet phldrT="[Testo]"/>
      <dgm:spPr/>
      <dgm:t>
        <a:bodyPr/>
        <a:lstStyle/>
        <a:p>
          <a:pPr>
            <a:buNone/>
          </a:pPr>
          <a:r>
            <a:rPr lang="it-IT" b="1" dirty="0"/>
            <a:t>Supporto strumentale</a:t>
          </a:r>
        </a:p>
        <a:p>
          <a:pPr>
            <a:buNone/>
          </a:pPr>
          <a:r>
            <a:rPr lang="it-IT" dirty="0"/>
            <a:t>(assistere nella modalità di gestione delle attività lavorative in caso di emergenze di natura privata)</a:t>
          </a:r>
        </a:p>
      </dgm:t>
    </dgm:pt>
    <dgm:pt modelId="{E427DBCD-2094-9F45-AF16-1A41FDF2BEAC}" type="parTrans" cxnId="{49C44D04-4A3C-FA40-ABF6-797F63A0835D}">
      <dgm:prSet/>
      <dgm:spPr/>
      <dgm:t>
        <a:bodyPr/>
        <a:lstStyle/>
        <a:p>
          <a:endParaRPr lang="it-IT"/>
        </a:p>
      </dgm:t>
    </dgm:pt>
    <dgm:pt modelId="{50C13545-4F53-B146-9475-11312443683E}" type="sibTrans" cxnId="{49C44D04-4A3C-FA40-ABF6-797F63A0835D}">
      <dgm:prSet/>
      <dgm:spPr/>
      <dgm:t>
        <a:bodyPr/>
        <a:lstStyle/>
        <a:p>
          <a:endParaRPr lang="it-IT"/>
        </a:p>
      </dgm:t>
    </dgm:pt>
    <dgm:pt modelId="{5EDA253B-67D7-604B-A21A-2F4A53B5CCE6}">
      <dgm:prSet phldrT="[Testo]"/>
      <dgm:spPr/>
      <dgm:t>
        <a:bodyPr/>
        <a:lstStyle/>
        <a:p>
          <a:pPr>
            <a:buNone/>
          </a:pPr>
          <a:r>
            <a:rPr lang="it-IT" b="1" dirty="0" err="1"/>
            <a:t>Role</a:t>
          </a:r>
          <a:r>
            <a:rPr lang="it-IT" b="1" dirty="0"/>
            <a:t> </a:t>
          </a:r>
          <a:r>
            <a:rPr lang="it-IT" b="1" dirty="0" err="1"/>
            <a:t>modeling</a:t>
          </a:r>
          <a:r>
            <a:rPr lang="it-IT" b="1" dirty="0"/>
            <a:t> </a:t>
          </a:r>
        </a:p>
        <a:p>
          <a:pPr>
            <a:buNone/>
          </a:pPr>
          <a:r>
            <a:rPr lang="it-IT" dirty="0"/>
            <a:t>(condividere il proprio stile o esperienze positive di bilanciamento)</a:t>
          </a:r>
        </a:p>
      </dgm:t>
    </dgm:pt>
    <dgm:pt modelId="{B1DA9145-A214-7E46-85A6-3730A05C0720}" type="parTrans" cxnId="{421C2A2C-E042-C641-99B6-8ACD8E21FB11}">
      <dgm:prSet/>
      <dgm:spPr/>
      <dgm:t>
        <a:bodyPr/>
        <a:lstStyle/>
        <a:p>
          <a:endParaRPr lang="it-IT"/>
        </a:p>
      </dgm:t>
    </dgm:pt>
    <dgm:pt modelId="{33A57D69-EC49-304F-9996-4121E0E9098C}" type="sibTrans" cxnId="{421C2A2C-E042-C641-99B6-8ACD8E21FB11}">
      <dgm:prSet/>
      <dgm:spPr/>
      <dgm:t>
        <a:bodyPr/>
        <a:lstStyle/>
        <a:p>
          <a:endParaRPr lang="it-IT"/>
        </a:p>
      </dgm:t>
    </dgm:pt>
    <dgm:pt modelId="{F1B6CC1D-A65F-7348-AE9D-2744E2C5B7E2}">
      <dgm:prSet phldrT="[Testo]"/>
      <dgm:spPr/>
      <dgm:t>
        <a:bodyPr/>
        <a:lstStyle/>
        <a:p>
          <a:pPr>
            <a:buNone/>
          </a:pPr>
          <a:r>
            <a:rPr lang="it-IT" b="1" dirty="0"/>
            <a:t>Management creativo</a:t>
          </a:r>
        </a:p>
        <a:p>
          <a:pPr>
            <a:buNone/>
          </a:pPr>
          <a:r>
            <a:rPr lang="it-IT" dirty="0"/>
            <a:t> (costruire e implementare soluzioni ad hoc)</a:t>
          </a:r>
        </a:p>
      </dgm:t>
    </dgm:pt>
    <dgm:pt modelId="{B1C0C748-BD2B-324D-A007-76257468376D}" type="parTrans" cxnId="{D86752FB-B852-3042-893F-AB25795EE0E3}">
      <dgm:prSet/>
      <dgm:spPr/>
      <dgm:t>
        <a:bodyPr/>
        <a:lstStyle/>
        <a:p>
          <a:endParaRPr lang="it-IT"/>
        </a:p>
      </dgm:t>
    </dgm:pt>
    <dgm:pt modelId="{00792906-904B-814E-BAAA-6D0716840483}" type="sibTrans" cxnId="{D86752FB-B852-3042-893F-AB25795EE0E3}">
      <dgm:prSet/>
      <dgm:spPr/>
      <dgm:t>
        <a:bodyPr/>
        <a:lstStyle/>
        <a:p>
          <a:endParaRPr lang="it-IT"/>
        </a:p>
      </dgm:t>
    </dgm:pt>
    <dgm:pt modelId="{75D72767-BC1C-FA49-87BF-CFAC63796553}" type="pres">
      <dgm:prSet presAssocID="{CDE15FA7-E34B-014C-85BD-0E095C6082DD}" presName="diagram" presStyleCnt="0">
        <dgm:presLayoutVars>
          <dgm:dir/>
          <dgm:resizeHandles val="exact"/>
        </dgm:presLayoutVars>
      </dgm:prSet>
      <dgm:spPr/>
    </dgm:pt>
    <dgm:pt modelId="{D24F18D8-4ECB-BE4E-8CA5-93D04050537C}" type="pres">
      <dgm:prSet presAssocID="{F09FA2A5-E734-184D-87F1-298B4972272A}" presName="node" presStyleLbl="node1" presStyleIdx="0" presStyleCnt="4">
        <dgm:presLayoutVars>
          <dgm:bulletEnabled val="1"/>
        </dgm:presLayoutVars>
      </dgm:prSet>
      <dgm:spPr/>
    </dgm:pt>
    <dgm:pt modelId="{1ADAF416-BE66-1740-9ED7-6541FE015060}" type="pres">
      <dgm:prSet presAssocID="{8DE306B1-56C6-1347-988A-0D445024C0ED}" presName="sibTrans" presStyleCnt="0"/>
      <dgm:spPr/>
    </dgm:pt>
    <dgm:pt modelId="{E212FB16-FD90-BF43-801C-34ED800EFFC6}" type="pres">
      <dgm:prSet presAssocID="{2BAEAC0D-8E44-594B-854E-1FDABB3C1BD2}" presName="node" presStyleLbl="node1" presStyleIdx="1" presStyleCnt="4">
        <dgm:presLayoutVars>
          <dgm:bulletEnabled val="1"/>
        </dgm:presLayoutVars>
      </dgm:prSet>
      <dgm:spPr/>
    </dgm:pt>
    <dgm:pt modelId="{2918F999-E408-0742-963B-A99B7084D586}" type="pres">
      <dgm:prSet presAssocID="{50C13545-4F53-B146-9475-11312443683E}" presName="sibTrans" presStyleCnt="0"/>
      <dgm:spPr/>
    </dgm:pt>
    <dgm:pt modelId="{97C23E32-6D60-4348-9EFF-23F3D1CD20CB}" type="pres">
      <dgm:prSet presAssocID="{5EDA253B-67D7-604B-A21A-2F4A53B5CCE6}" presName="node" presStyleLbl="node1" presStyleIdx="2" presStyleCnt="4">
        <dgm:presLayoutVars>
          <dgm:bulletEnabled val="1"/>
        </dgm:presLayoutVars>
      </dgm:prSet>
      <dgm:spPr/>
    </dgm:pt>
    <dgm:pt modelId="{033353B3-9961-F549-9A9A-39EF358548E3}" type="pres">
      <dgm:prSet presAssocID="{33A57D69-EC49-304F-9996-4121E0E9098C}" presName="sibTrans" presStyleCnt="0"/>
      <dgm:spPr/>
    </dgm:pt>
    <dgm:pt modelId="{4609FBF7-C221-7A40-80A5-5AEE7CA95A50}" type="pres">
      <dgm:prSet presAssocID="{F1B6CC1D-A65F-7348-AE9D-2744E2C5B7E2}" presName="node" presStyleLbl="node1" presStyleIdx="3" presStyleCnt="4">
        <dgm:presLayoutVars>
          <dgm:bulletEnabled val="1"/>
        </dgm:presLayoutVars>
      </dgm:prSet>
      <dgm:spPr/>
    </dgm:pt>
  </dgm:ptLst>
  <dgm:cxnLst>
    <dgm:cxn modelId="{49C44D04-4A3C-FA40-ABF6-797F63A0835D}" srcId="{CDE15FA7-E34B-014C-85BD-0E095C6082DD}" destId="{2BAEAC0D-8E44-594B-854E-1FDABB3C1BD2}" srcOrd="1" destOrd="0" parTransId="{E427DBCD-2094-9F45-AF16-1A41FDF2BEAC}" sibTransId="{50C13545-4F53-B146-9475-11312443683E}"/>
    <dgm:cxn modelId="{0445D804-3A3D-EB42-A785-1138FCD54B89}" type="presOf" srcId="{F09FA2A5-E734-184D-87F1-298B4972272A}" destId="{D24F18D8-4ECB-BE4E-8CA5-93D04050537C}" srcOrd="0" destOrd="0" presId="urn:microsoft.com/office/officeart/2005/8/layout/default"/>
    <dgm:cxn modelId="{421C2A2C-E042-C641-99B6-8ACD8E21FB11}" srcId="{CDE15FA7-E34B-014C-85BD-0E095C6082DD}" destId="{5EDA253B-67D7-604B-A21A-2F4A53B5CCE6}" srcOrd="2" destOrd="0" parTransId="{B1DA9145-A214-7E46-85A6-3730A05C0720}" sibTransId="{33A57D69-EC49-304F-9996-4121E0E9098C}"/>
    <dgm:cxn modelId="{9E09E43A-223C-9D40-A582-9D0F3882E668}" type="presOf" srcId="{5EDA253B-67D7-604B-A21A-2F4A53B5CCE6}" destId="{97C23E32-6D60-4348-9EFF-23F3D1CD20CB}" srcOrd="0" destOrd="0" presId="urn:microsoft.com/office/officeart/2005/8/layout/default"/>
    <dgm:cxn modelId="{7A60EE87-0CF8-1146-8F9E-B914B8303CEB}" type="presOf" srcId="{F1B6CC1D-A65F-7348-AE9D-2744E2C5B7E2}" destId="{4609FBF7-C221-7A40-80A5-5AEE7CA95A50}" srcOrd="0" destOrd="0" presId="urn:microsoft.com/office/officeart/2005/8/layout/default"/>
    <dgm:cxn modelId="{000975AE-B564-5240-BDBE-CBF3938CEF30}" type="presOf" srcId="{CDE15FA7-E34B-014C-85BD-0E095C6082DD}" destId="{75D72767-BC1C-FA49-87BF-CFAC63796553}" srcOrd="0" destOrd="0" presId="urn:microsoft.com/office/officeart/2005/8/layout/default"/>
    <dgm:cxn modelId="{684CD5D1-D9CB-3C4D-BCBC-18D9C6C6B0FF}" type="presOf" srcId="{2BAEAC0D-8E44-594B-854E-1FDABB3C1BD2}" destId="{E212FB16-FD90-BF43-801C-34ED800EFFC6}" srcOrd="0" destOrd="0" presId="urn:microsoft.com/office/officeart/2005/8/layout/default"/>
    <dgm:cxn modelId="{0C500AF9-59CD-4B43-91A4-D17FA93B3758}" srcId="{CDE15FA7-E34B-014C-85BD-0E095C6082DD}" destId="{F09FA2A5-E734-184D-87F1-298B4972272A}" srcOrd="0" destOrd="0" parTransId="{92434DFA-CB7E-E449-BCDF-AE7F49A10A41}" sibTransId="{8DE306B1-56C6-1347-988A-0D445024C0ED}"/>
    <dgm:cxn modelId="{D86752FB-B852-3042-893F-AB25795EE0E3}" srcId="{CDE15FA7-E34B-014C-85BD-0E095C6082DD}" destId="{F1B6CC1D-A65F-7348-AE9D-2744E2C5B7E2}" srcOrd="3" destOrd="0" parTransId="{B1C0C748-BD2B-324D-A007-76257468376D}" sibTransId="{00792906-904B-814E-BAAA-6D0716840483}"/>
    <dgm:cxn modelId="{40E11AA0-7254-BA44-A4FE-BE8AF73368CC}" type="presParOf" srcId="{75D72767-BC1C-FA49-87BF-CFAC63796553}" destId="{D24F18D8-4ECB-BE4E-8CA5-93D04050537C}" srcOrd="0" destOrd="0" presId="urn:microsoft.com/office/officeart/2005/8/layout/default"/>
    <dgm:cxn modelId="{BE113016-677B-EB4E-97E8-48579A26DF5C}" type="presParOf" srcId="{75D72767-BC1C-FA49-87BF-CFAC63796553}" destId="{1ADAF416-BE66-1740-9ED7-6541FE015060}" srcOrd="1" destOrd="0" presId="urn:microsoft.com/office/officeart/2005/8/layout/default"/>
    <dgm:cxn modelId="{5386D4F0-71EC-244E-A282-0432E80C894D}" type="presParOf" srcId="{75D72767-BC1C-FA49-87BF-CFAC63796553}" destId="{E212FB16-FD90-BF43-801C-34ED800EFFC6}" srcOrd="2" destOrd="0" presId="urn:microsoft.com/office/officeart/2005/8/layout/default"/>
    <dgm:cxn modelId="{90C08D32-307E-2148-B3F1-C13472E93207}" type="presParOf" srcId="{75D72767-BC1C-FA49-87BF-CFAC63796553}" destId="{2918F999-E408-0742-963B-A99B7084D586}" srcOrd="3" destOrd="0" presId="urn:microsoft.com/office/officeart/2005/8/layout/default"/>
    <dgm:cxn modelId="{C44912D1-7177-B447-AFAE-86D548BF9984}" type="presParOf" srcId="{75D72767-BC1C-FA49-87BF-CFAC63796553}" destId="{97C23E32-6D60-4348-9EFF-23F3D1CD20CB}" srcOrd="4" destOrd="0" presId="urn:microsoft.com/office/officeart/2005/8/layout/default"/>
    <dgm:cxn modelId="{A7D093C9-0496-FB41-A183-D88F0468E292}" type="presParOf" srcId="{75D72767-BC1C-FA49-87BF-CFAC63796553}" destId="{033353B3-9961-F549-9A9A-39EF358548E3}" srcOrd="5" destOrd="0" presId="urn:microsoft.com/office/officeart/2005/8/layout/default"/>
    <dgm:cxn modelId="{5199730E-9F83-064F-81FD-9D39B207A393}" type="presParOf" srcId="{75D72767-BC1C-FA49-87BF-CFAC63796553}" destId="{4609FBF7-C221-7A40-80A5-5AEE7CA95A5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400B5-5596-F343-A1A0-5306F332F7FC}">
      <dsp:nvSpPr>
        <dsp:cNvPr id="0" name=""/>
        <dsp:cNvSpPr/>
      </dsp:nvSpPr>
      <dsp:spPr>
        <a:xfrm rot="5400000">
          <a:off x="589820" y="1481411"/>
          <a:ext cx="1310180" cy="14915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E5CF7-C450-7440-B139-5D560E023EF4}">
      <dsp:nvSpPr>
        <dsp:cNvPr id="0" name=""/>
        <dsp:cNvSpPr/>
      </dsp:nvSpPr>
      <dsp:spPr>
        <a:xfrm>
          <a:off x="242702" y="29049"/>
          <a:ext cx="2205573" cy="15438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Molteplici mutamenti socioculturali e lavorativi</a:t>
          </a:r>
        </a:p>
      </dsp:txBody>
      <dsp:txXfrm>
        <a:off x="318079" y="104426"/>
        <a:ext cx="2054819" cy="1393075"/>
      </dsp:txXfrm>
    </dsp:sp>
    <dsp:sp modelId="{91F30683-CA70-AB48-B749-083E08F8B831}">
      <dsp:nvSpPr>
        <dsp:cNvPr id="0" name=""/>
        <dsp:cNvSpPr/>
      </dsp:nvSpPr>
      <dsp:spPr>
        <a:xfrm>
          <a:off x="2612096" y="192385"/>
          <a:ext cx="3010507" cy="124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kern="1200" dirty="0"/>
            <a:t>Introduzione di modalità flessibili e da remoto combinata ai progressi tecnologici e accelerata dalla pandemia di covid-19</a:t>
          </a:r>
        </a:p>
      </dsp:txBody>
      <dsp:txXfrm>
        <a:off x="2612096" y="192385"/>
        <a:ext cx="3010507" cy="1247791"/>
      </dsp:txXfrm>
    </dsp:sp>
    <dsp:sp modelId="{D393E758-C160-9843-BC68-FA13E99F422C}">
      <dsp:nvSpPr>
        <dsp:cNvPr id="0" name=""/>
        <dsp:cNvSpPr/>
      </dsp:nvSpPr>
      <dsp:spPr>
        <a:xfrm rot="5400000">
          <a:off x="2756007" y="3215641"/>
          <a:ext cx="1310180" cy="14915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DE4CD-4210-044A-ACCC-220B44BCF14F}">
      <dsp:nvSpPr>
        <dsp:cNvPr id="0" name=""/>
        <dsp:cNvSpPr/>
      </dsp:nvSpPr>
      <dsp:spPr>
        <a:xfrm>
          <a:off x="2408888" y="1763280"/>
          <a:ext cx="2205573" cy="15438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Integrazione più autonoma e personalizzata delle responsabilità lavorative con le esigenze della vita privata</a:t>
          </a:r>
        </a:p>
      </dsp:txBody>
      <dsp:txXfrm>
        <a:off x="2484265" y="1838657"/>
        <a:ext cx="2054819" cy="1393075"/>
      </dsp:txXfrm>
    </dsp:sp>
    <dsp:sp modelId="{41897884-0FD7-3242-88F2-A5B2CA45D86F}">
      <dsp:nvSpPr>
        <dsp:cNvPr id="0" name=""/>
        <dsp:cNvSpPr/>
      </dsp:nvSpPr>
      <dsp:spPr>
        <a:xfrm>
          <a:off x="4614462" y="1910519"/>
          <a:ext cx="1604123" cy="124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800" kern="1200" dirty="0"/>
            <a:t> </a:t>
          </a:r>
        </a:p>
      </dsp:txBody>
      <dsp:txXfrm>
        <a:off x="4614462" y="1910519"/>
        <a:ext cx="1604123" cy="1247791"/>
      </dsp:txXfrm>
    </dsp:sp>
    <dsp:sp modelId="{7620A64A-60CB-BD42-9A75-70FF1B9AD5CC}">
      <dsp:nvSpPr>
        <dsp:cNvPr id="0" name=""/>
        <dsp:cNvSpPr/>
      </dsp:nvSpPr>
      <dsp:spPr>
        <a:xfrm>
          <a:off x="4575075" y="3497510"/>
          <a:ext cx="2205573" cy="15438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Sviluppo di una cultura </a:t>
          </a:r>
          <a:r>
            <a:rPr lang="it-IT" sz="1600" kern="1200" dirty="0" err="1"/>
            <a:t>dell’always</a:t>
          </a:r>
          <a:r>
            <a:rPr lang="it-IT" sz="1600" kern="1200" dirty="0"/>
            <a:t> on rendendo più difficile disconnettersi dal lavoro</a:t>
          </a:r>
        </a:p>
      </dsp:txBody>
      <dsp:txXfrm>
        <a:off x="4650452" y="3572887"/>
        <a:ext cx="2054819" cy="1393075"/>
      </dsp:txXfrm>
    </dsp:sp>
    <dsp:sp modelId="{48FEEEF9-DE68-4C44-A41C-9A14F53298BE}">
      <dsp:nvSpPr>
        <dsp:cNvPr id="0" name=""/>
        <dsp:cNvSpPr/>
      </dsp:nvSpPr>
      <dsp:spPr>
        <a:xfrm>
          <a:off x="6780648" y="3644749"/>
          <a:ext cx="1604123" cy="124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800" kern="1200" dirty="0"/>
            <a:t> </a:t>
          </a:r>
        </a:p>
      </dsp:txBody>
      <dsp:txXfrm>
        <a:off x="6780648" y="3644749"/>
        <a:ext cx="1604123" cy="12477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F18D8-4ECB-BE4E-8CA5-93D04050537C}">
      <dsp:nvSpPr>
        <dsp:cNvPr id="0" name=""/>
        <dsp:cNvSpPr/>
      </dsp:nvSpPr>
      <dsp:spPr>
        <a:xfrm>
          <a:off x="0" y="1011058"/>
          <a:ext cx="2964345" cy="1778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1. Comportamenti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di interruzione</a:t>
          </a:r>
        </a:p>
      </dsp:txBody>
      <dsp:txXfrm>
        <a:off x="0" y="1011058"/>
        <a:ext cx="2964345" cy="1778607"/>
      </dsp:txXfrm>
    </dsp:sp>
    <dsp:sp modelId="{E212FB16-FD90-BF43-801C-34ED800EFFC6}">
      <dsp:nvSpPr>
        <dsp:cNvPr id="0" name=""/>
        <dsp:cNvSpPr/>
      </dsp:nvSpPr>
      <dsp:spPr>
        <a:xfrm>
          <a:off x="3260779" y="1011058"/>
          <a:ext cx="2964345" cy="1778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2. Centralità che i ruoli lavorativo e ricoperti nella vita privata hanno per l’identità individuale</a:t>
          </a:r>
        </a:p>
      </dsp:txBody>
      <dsp:txXfrm>
        <a:off x="3260779" y="1011058"/>
        <a:ext cx="2964345" cy="1778607"/>
      </dsp:txXfrm>
    </dsp:sp>
    <dsp:sp modelId="{97C23E32-6D60-4348-9EFF-23F3D1CD20CB}">
      <dsp:nvSpPr>
        <dsp:cNvPr id="0" name=""/>
        <dsp:cNvSpPr/>
      </dsp:nvSpPr>
      <dsp:spPr>
        <a:xfrm>
          <a:off x="6521559" y="1011058"/>
          <a:ext cx="2964345" cy="1778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3. Percezione di controllo che le persone hanno sui propri confini</a:t>
          </a:r>
        </a:p>
      </dsp:txBody>
      <dsp:txXfrm>
        <a:off x="6521559" y="1011058"/>
        <a:ext cx="2964345" cy="17786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F18D8-4ECB-BE4E-8CA5-93D04050537C}">
      <dsp:nvSpPr>
        <dsp:cNvPr id="0" name=""/>
        <dsp:cNvSpPr/>
      </dsp:nvSpPr>
      <dsp:spPr>
        <a:xfrm>
          <a:off x="1076149" y="28"/>
          <a:ext cx="2354764" cy="1412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Simmetrico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(in entrambe le direzioni)</a:t>
          </a:r>
        </a:p>
      </dsp:txBody>
      <dsp:txXfrm>
        <a:off x="1076149" y="28"/>
        <a:ext cx="2354764" cy="1412858"/>
      </dsp:txXfrm>
    </dsp:sp>
    <dsp:sp modelId="{E212FB16-FD90-BF43-801C-34ED800EFFC6}">
      <dsp:nvSpPr>
        <dsp:cNvPr id="0" name=""/>
        <dsp:cNvSpPr/>
      </dsp:nvSpPr>
      <dsp:spPr>
        <a:xfrm>
          <a:off x="1076149" y="1648364"/>
          <a:ext cx="2354764" cy="1412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Asimmetrico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(prevalentemente in una direzione piuttosto che in un’altra</a:t>
          </a:r>
        </a:p>
      </dsp:txBody>
      <dsp:txXfrm>
        <a:off x="1076149" y="1648364"/>
        <a:ext cx="2354764" cy="14128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6F97-6619-2A43-A804-DC883E3183D6}">
      <dsp:nvSpPr>
        <dsp:cNvPr id="0" name=""/>
        <dsp:cNvSpPr/>
      </dsp:nvSpPr>
      <dsp:spPr>
        <a:xfrm>
          <a:off x="0" y="377770"/>
          <a:ext cx="10539167" cy="19057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56" tIns="458216" rIns="8179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it-IT" sz="2200" kern="1200" dirty="0"/>
            <a:t>Le </a:t>
          </a:r>
          <a:r>
            <a:rPr lang="it-IT" sz="2200" b="1" kern="1200" dirty="0"/>
            <a:t>intrusioni</a:t>
          </a:r>
          <a:r>
            <a:rPr lang="it-IT" sz="2200" kern="1200" dirty="0"/>
            <a:t> </a:t>
          </a:r>
          <a:r>
            <a:rPr lang="it-IT" sz="2200" kern="1200" dirty="0">
              <a:sym typeface="Wingdings" pitchFamily="2" charset="2"/>
            </a:rPr>
            <a:t></a:t>
          </a:r>
          <a:r>
            <a:rPr lang="it-IT" sz="2200" kern="1200" dirty="0"/>
            <a:t>  ad esempio, e-mail urgenti o videoconferenze non programmate richieste dai responsabili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it-IT" sz="2200" kern="1200" dirty="0"/>
            <a:t>Le </a:t>
          </a:r>
          <a:r>
            <a:rPr lang="it-IT" sz="2200" b="1" kern="1200" dirty="0"/>
            <a:t>distrazioni</a:t>
          </a:r>
          <a:r>
            <a:rPr lang="it-IT" sz="2200" kern="1200" dirty="0"/>
            <a:t> </a:t>
          </a:r>
          <a:r>
            <a:rPr lang="it-IT" sz="2200" kern="1200" dirty="0">
              <a:sym typeface="Wingdings" pitchFamily="2" charset="2"/>
            </a:rPr>
            <a:t> </a:t>
          </a:r>
          <a:r>
            <a:rPr lang="it-IT" sz="2200" kern="1200" dirty="0"/>
            <a:t>stimoli ambientali che possono attirare e rubare l’attenzione della persona</a:t>
          </a:r>
        </a:p>
      </dsp:txBody>
      <dsp:txXfrm>
        <a:off x="0" y="377770"/>
        <a:ext cx="10539167" cy="1905749"/>
      </dsp:txXfrm>
    </dsp:sp>
    <dsp:sp modelId="{CA455194-B572-1242-B47A-778538E28789}">
      <dsp:nvSpPr>
        <dsp:cNvPr id="0" name=""/>
        <dsp:cNvSpPr/>
      </dsp:nvSpPr>
      <dsp:spPr>
        <a:xfrm>
          <a:off x="526958" y="53050"/>
          <a:ext cx="737741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849" tIns="0" rIns="2788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Interruzioni esterne</a:t>
          </a:r>
        </a:p>
      </dsp:txBody>
      <dsp:txXfrm>
        <a:off x="558661" y="84753"/>
        <a:ext cx="7314010" cy="586034"/>
      </dsp:txXfrm>
    </dsp:sp>
    <dsp:sp modelId="{C54EFF51-4DEF-A342-BFE0-9B4A9744B53E}">
      <dsp:nvSpPr>
        <dsp:cNvPr id="0" name=""/>
        <dsp:cNvSpPr/>
      </dsp:nvSpPr>
      <dsp:spPr>
        <a:xfrm>
          <a:off x="0" y="2727039"/>
          <a:ext cx="10539167" cy="2217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56" tIns="458216" rIns="8179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it-IT" sz="2200" b="1" kern="1200" dirty="0"/>
            <a:t>Momenti di pausa </a:t>
          </a:r>
          <a:r>
            <a:rPr lang="it-IT" sz="2200" kern="1200" dirty="0">
              <a:sym typeface="Wingdings" pitchFamily="2" charset="2"/>
            </a:rPr>
            <a:t> </a:t>
          </a:r>
          <a:r>
            <a:rPr lang="it-IT" sz="2200" kern="1200" dirty="0"/>
            <a:t>pranzo, prendersi un caffè o un attimo di dolce far niente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it-IT" sz="2200" b="1" kern="1200" dirty="0"/>
            <a:t>Discrepanze</a:t>
          </a:r>
          <a:r>
            <a:rPr lang="it-IT" sz="2200" kern="1200" dirty="0"/>
            <a:t> </a:t>
          </a:r>
          <a:r>
            <a:rPr lang="it-IT" sz="2200" kern="1200" dirty="0">
              <a:sym typeface="Wingdings" pitchFamily="2" charset="2"/>
            </a:rPr>
            <a:t></a:t>
          </a:r>
          <a:r>
            <a:rPr lang="it-IT" sz="2200" kern="1200" dirty="0"/>
            <a:t> quando la mente inizia a divagare o a impegnarsi in processi di procrastinazione che allontanano la persona dall’avanzare verso la realizzazione di un obiettivo</a:t>
          </a:r>
        </a:p>
      </dsp:txBody>
      <dsp:txXfrm>
        <a:off x="0" y="2727039"/>
        <a:ext cx="10539167" cy="2217599"/>
      </dsp:txXfrm>
    </dsp:sp>
    <dsp:sp modelId="{2643E90B-9380-1C45-86D7-6E3972D471DB}">
      <dsp:nvSpPr>
        <dsp:cNvPr id="0" name=""/>
        <dsp:cNvSpPr/>
      </dsp:nvSpPr>
      <dsp:spPr>
        <a:xfrm>
          <a:off x="526958" y="2402319"/>
          <a:ext cx="737741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849" tIns="0" rIns="2788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Interruzioni interne</a:t>
          </a:r>
        </a:p>
      </dsp:txBody>
      <dsp:txXfrm>
        <a:off x="558661" y="2434022"/>
        <a:ext cx="7314010" cy="5860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29BFA-C47D-804D-8498-DF6D270108D8}">
      <dsp:nvSpPr>
        <dsp:cNvPr id="0" name=""/>
        <dsp:cNvSpPr/>
      </dsp:nvSpPr>
      <dsp:spPr>
        <a:xfrm>
          <a:off x="0" y="485392"/>
          <a:ext cx="2592732" cy="155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Aumentare gli errori</a:t>
          </a:r>
        </a:p>
      </dsp:txBody>
      <dsp:txXfrm>
        <a:off x="0" y="485392"/>
        <a:ext cx="2592732" cy="1555639"/>
      </dsp:txXfrm>
    </dsp:sp>
    <dsp:sp modelId="{EF2E989E-709B-0942-82FE-51038D064B92}">
      <dsp:nvSpPr>
        <dsp:cNvPr id="0" name=""/>
        <dsp:cNvSpPr/>
      </dsp:nvSpPr>
      <dsp:spPr>
        <a:xfrm>
          <a:off x="2852005" y="485392"/>
          <a:ext cx="2592732" cy="155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Disperdere la concentrazione</a:t>
          </a:r>
        </a:p>
      </dsp:txBody>
      <dsp:txXfrm>
        <a:off x="2852005" y="485392"/>
        <a:ext cx="2592732" cy="1555639"/>
      </dsp:txXfrm>
    </dsp:sp>
    <dsp:sp modelId="{06E2C3DB-72E7-EF47-8642-0D000C01E5EF}">
      <dsp:nvSpPr>
        <dsp:cNvPr id="0" name=""/>
        <dsp:cNvSpPr/>
      </dsp:nvSpPr>
      <dsp:spPr>
        <a:xfrm>
          <a:off x="5704011" y="485392"/>
          <a:ext cx="2592732" cy="155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Prolungare il tempo impiegato per ripristinare l’attività interrotta</a:t>
          </a:r>
        </a:p>
      </dsp:txBody>
      <dsp:txXfrm>
        <a:off x="5704011" y="485392"/>
        <a:ext cx="2592732" cy="1555639"/>
      </dsp:txXfrm>
    </dsp:sp>
    <dsp:sp modelId="{00BD06E6-0724-D74E-A9CE-AA31CEA2325D}">
      <dsp:nvSpPr>
        <dsp:cNvPr id="0" name=""/>
        <dsp:cNvSpPr/>
      </dsp:nvSpPr>
      <dsp:spPr>
        <a:xfrm>
          <a:off x="1426002" y="2300305"/>
          <a:ext cx="2592732" cy="155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Provocare reazioni affettive negative in quanto ostacolanti al raggiungimento di uno scopo</a:t>
          </a:r>
        </a:p>
      </dsp:txBody>
      <dsp:txXfrm>
        <a:off x="1426002" y="2300305"/>
        <a:ext cx="2592732" cy="1555639"/>
      </dsp:txXfrm>
    </dsp:sp>
    <dsp:sp modelId="{FCA36EA6-77B9-544E-AAAA-400A8822D22F}">
      <dsp:nvSpPr>
        <dsp:cNvPr id="0" name=""/>
        <dsp:cNvSpPr/>
      </dsp:nvSpPr>
      <dsp:spPr>
        <a:xfrm>
          <a:off x="4278008" y="2300305"/>
          <a:ext cx="2592732" cy="1555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Attivare stati cognitivi di ruminazione ulteriormente </a:t>
          </a:r>
          <a:r>
            <a:rPr lang="it-IT" sz="1800" kern="1200" dirty="0" err="1"/>
            <a:t>autostacolanti</a:t>
          </a:r>
          <a:r>
            <a:rPr lang="it-IT" sz="1800" kern="1200" dirty="0"/>
            <a:t> in relazione al tempo perso</a:t>
          </a:r>
        </a:p>
      </dsp:txBody>
      <dsp:txXfrm>
        <a:off x="4278008" y="2300305"/>
        <a:ext cx="2592732" cy="15556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C2029-EA43-EB42-ADCC-9FE98716577B}">
      <dsp:nvSpPr>
        <dsp:cNvPr id="0" name=""/>
        <dsp:cNvSpPr/>
      </dsp:nvSpPr>
      <dsp:spPr>
        <a:xfrm>
          <a:off x="2926978" y="1902567"/>
          <a:ext cx="1446577" cy="144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Capacità </a:t>
          </a:r>
          <a:r>
            <a:rPr lang="it-IT" sz="1800" kern="1200" dirty="0" err="1"/>
            <a:t>agentiche</a:t>
          </a:r>
          <a:endParaRPr lang="it-IT" sz="1800" kern="1200" dirty="0"/>
        </a:p>
      </dsp:txBody>
      <dsp:txXfrm>
        <a:off x="3138824" y="2114413"/>
        <a:ext cx="1022885" cy="1022885"/>
      </dsp:txXfrm>
    </dsp:sp>
    <dsp:sp modelId="{A73C0FD7-E468-2F4F-92A5-0FDD37236D56}">
      <dsp:nvSpPr>
        <dsp:cNvPr id="0" name=""/>
        <dsp:cNvSpPr/>
      </dsp:nvSpPr>
      <dsp:spPr>
        <a:xfrm rot="16200000">
          <a:off x="3432323" y="1666789"/>
          <a:ext cx="4358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435888" y="178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</dsp:txBody>
      <dsp:txXfrm>
        <a:off x="3639370" y="1673725"/>
        <a:ext cx="21794" cy="21794"/>
      </dsp:txXfrm>
    </dsp:sp>
    <dsp:sp modelId="{C8A4B295-F221-6D4E-A962-9CC6F3664F22}">
      <dsp:nvSpPr>
        <dsp:cNvPr id="0" name=""/>
        <dsp:cNvSpPr/>
      </dsp:nvSpPr>
      <dsp:spPr>
        <a:xfrm>
          <a:off x="2926978" y="20100"/>
          <a:ext cx="1446577" cy="144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Anticipazione</a:t>
          </a:r>
        </a:p>
      </dsp:txBody>
      <dsp:txXfrm>
        <a:off x="3138824" y="231946"/>
        <a:ext cx="1022885" cy="1022885"/>
      </dsp:txXfrm>
    </dsp:sp>
    <dsp:sp modelId="{DA65FC7B-FC3B-BC4A-A09E-8B11850C2242}">
      <dsp:nvSpPr>
        <dsp:cNvPr id="0" name=""/>
        <dsp:cNvSpPr/>
      </dsp:nvSpPr>
      <dsp:spPr>
        <a:xfrm>
          <a:off x="4373556" y="2608023"/>
          <a:ext cx="4358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435888" y="178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</dsp:txBody>
      <dsp:txXfrm>
        <a:off x="4580603" y="2614959"/>
        <a:ext cx="21794" cy="21794"/>
      </dsp:txXfrm>
    </dsp:sp>
    <dsp:sp modelId="{2A84D5FE-458C-FB41-83AC-1E49D9775ACE}">
      <dsp:nvSpPr>
        <dsp:cNvPr id="0" name=""/>
        <dsp:cNvSpPr/>
      </dsp:nvSpPr>
      <dsp:spPr>
        <a:xfrm>
          <a:off x="4809445" y="1902567"/>
          <a:ext cx="1446577" cy="144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Autoriflessione</a:t>
          </a:r>
        </a:p>
      </dsp:txBody>
      <dsp:txXfrm>
        <a:off x="5021291" y="2114413"/>
        <a:ext cx="1022885" cy="1022885"/>
      </dsp:txXfrm>
    </dsp:sp>
    <dsp:sp modelId="{1A7462EC-D281-EA43-BF67-D800277F3BF5}">
      <dsp:nvSpPr>
        <dsp:cNvPr id="0" name=""/>
        <dsp:cNvSpPr/>
      </dsp:nvSpPr>
      <dsp:spPr>
        <a:xfrm rot="5400000">
          <a:off x="3432323" y="3549256"/>
          <a:ext cx="4358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435888" y="178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</dsp:txBody>
      <dsp:txXfrm>
        <a:off x="3639370" y="3556192"/>
        <a:ext cx="21794" cy="21794"/>
      </dsp:txXfrm>
    </dsp:sp>
    <dsp:sp modelId="{8D6BA9E6-E01B-4A43-B067-033D3A2DDA27}">
      <dsp:nvSpPr>
        <dsp:cNvPr id="0" name=""/>
        <dsp:cNvSpPr/>
      </dsp:nvSpPr>
      <dsp:spPr>
        <a:xfrm>
          <a:off x="2926978" y="3785034"/>
          <a:ext cx="1446577" cy="144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Autoregolazione</a:t>
          </a:r>
        </a:p>
      </dsp:txBody>
      <dsp:txXfrm>
        <a:off x="3138824" y="3996880"/>
        <a:ext cx="1022885" cy="1022885"/>
      </dsp:txXfrm>
    </dsp:sp>
    <dsp:sp modelId="{5E195D51-4130-8948-817E-7300A76E17BC}">
      <dsp:nvSpPr>
        <dsp:cNvPr id="0" name=""/>
        <dsp:cNvSpPr/>
      </dsp:nvSpPr>
      <dsp:spPr>
        <a:xfrm rot="10800000">
          <a:off x="2491089" y="2608023"/>
          <a:ext cx="4358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435888" y="178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</dsp:txBody>
      <dsp:txXfrm rot="10800000">
        <a:off x="2698136" y="2614959"/>
        <a:ext cx="21794" cy="21794"/>
      </dsp:txXfrm>
    </dsp:sp>
    <dsp:sp modelId="{2B5A7C6A-13E0-E24B-8BC0-CA4546B9FECD}">
      <dsp:nvSpPr>
        <dsp:cNvPr id="0" name=""/>
        <dsp:cNvSpPr/>
      </dsp:nvSpPr>
      <dsp:spPr>
        <a:xfrm>
          <a:off x="1044511" y="1902567"/>
          <a:ext cx="1446577" cy="144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Apprendimento vicario</a:t>
          </a:r>
        </a:p>
      </dsp:txBody>
      <dsp:txXfrm>
        <a:off x="1256357" y="2114413"/>
        <a:ext cx="1022885" cy="10228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6E5A3-49BD-0D4E-9794-71EF54E308D2}">
      <dsp:nvSpPr>
        <dsp:cNvPr id="0" name=""/>
        <dsp:cNvSpPr/>
      </dsp:nvSpPr>
      <dsp:spPr>
        <a:xfrm>
          <a:off x="526" y="367865"/>
          <a:ext cx="2052945" cy="1231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job </a:t>
          </a:r>
          <a:r>
            <a:rPr lang="it-IT" sz="2400" kern="1200" dirty="0" err="1"/>
            <a:t>crafting</a:t>
          </a:r>
          <a:endParaRPr lang="it-IT" sz="2400" kern="1200" dirty="0"/>
        </a:p>
      </dsp:txBody>
      <dsp:txXfrm>
        <a:off x="526" y="367865"/>
        <a:ext cx="2052945" cy="1231767"/>
      </dsp:txXfrm>
    </dsp:sp>
    <dsp:sp modelId="{02B43791-CD84-B446-B4DE-0EED5FAB552B}">
      <dsp:nvSpPr>
        <dsp:cNvPr id="0" name=""/>
        <dsp:cNvSpPr/>
      </dsp:nvSpPr>
      <dsp:spPr>
        <a:xfrm>
          <a:off x="2258766" y="367865"/>
          <a:ext cx="2052945" cy="1231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home e </a:t>
          </a:r>
          <a:r>
            <a:rPr lang="it-IT" sz="2400" kern="1200" dirty="0" err="1"/>
            <a:t>leisure</a:t>
          </a:r>
          <a:r>
            <a:rPr lang="it-IT" sz="2400" kern="1200" dirty="0"/>
            <a:t> </a:t>
          </a:r>
          <a:r>
            <a:rPr lang="it-IT" sz="2400" kern="1200" dirty="0" err="1"/>
            <a:t>crafting</a:t>
          </a:r>
          <a:endParaRPr lang="it-IT" sz="2400" kern="1200" dirty="0"/>
        </a:p>
      </dsp:txBody>
      <dsp:txXfrm>
        <a:off x="2258766" y="367865"/>
        <a:ext cx="2052945" cy="1231767"/>
      </dsp:txXfrm>
    </dsp:sp>
    <dsp:sp modelId="{F2B6E8A8-16A6-4843-B0DC-651A64CE0F25}">
      <dsp:nvSpPr>
        <dsp:cNvPr id="0" name=""/>
        <dsp:cNvSpPr/>
      </dsp:nvSpPr>
      <dsp:spPr>
        <a:xfrm>
          <a:off x="1129646" y="1804927"/>
          <a:ext cx="2052945" cy="1231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time-</a:t>
          </a:r>
          <a:r>
            <a:rPr lang="it-IT" sz="2400" kern="1200" dirty="0" err="1"/>
            <a:t>spatial</a:t>
          </a:r>
          <a:r>
            <a:rPr lang="it-IT" sz="2400" kern="1200" dirty="0"/>
            <a:t> </a:t>
          </a:r>
          <a:r>
            <a:rPr lang="it-IT" sz="2400" kern="1200" dirty="0" err="1"/>
            <a:t>crafting</a:t>
          </a:r>
          <a:endParaRPr lang="it-IT" sz="2400" kern="1200" dirty="0"/>
        </a:p>
      </dsp:txBody>
      <dsp:txXfrm>
        <a:off x="1129646" y="1804927"/>
        <a:ext cx="2052945" cy="12317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5995D-0795-8249-9924-58A46B8B28FF}">
      <dsp:nvSpPr>
        <dsp:cNvPr id="0" name=""/>
        <dsp:cNvSpPr/>
      </dsp:nvSpPr>
      <dsp:spPr>
        <a:xfrm>
          <a:off x="0" y="0"/>
          <a:ext cx="8139122" cy="959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Selezionando o ampliando le attività di ruolo su cui vogliono impegnarsi prioritariamente</a:t>
          </a:r>
        </a:p>
      </dsp:txBody>
      <dsp:txXfrm>
        <a:off x="28092" y="28092"/>
        <a:ext cx="7023107" cy="902938"/>
      </dsp:txXfrm>
    </dsp:sp>
    <dsp:sp modelId="{73152AB0-541F-B24E-B044-B77401A3F342}">
      <dsp:nvSpPr>
        <dsp:cNvPr id="0" name=""/>
        <dsp:cNvSpPr/>
      </dsp:nvSpPr>
      <dsp:spPr>
        <a:xfrm>
          <a:off x="681651" y="1133508"/>
          <a:ext cx="8139122" cy="959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Assegnandosi degli obiettivi sfidanti da perseguire</a:t>
          </a:r>
        </a:p>
      </dsp:txBody>
      <dsp:txXfrm>
        <a:off x="709743" y="1161600"/>
        <a:ext cx="6777857" cy="902938"/>
      </dsp:txXfrm>
    </dsp:sp>
    <dsp:sp modelId="{4C978275-8EF1-4B43-A880-DDE00C8AE921}">
      <dsp:nvSpPr>
        <dsp:cNvPr id="0" name=""/>
        <dsp:cNvSpPr/>
      </dsp:nvSpPr>
      <dsp:spPr>
        <a:xfrm>
          <a:off x="1353129" y="2267016"/>
          <a:ext cx="8139122" cy="959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Ottimizzando le modalità con cui gestiscono le richieste</a:t>
          </a:r>
        </a:p>
      </dsp:txBody>
      <dsp:txXfrm>
        <a:off x="1381221" y="2295108"/>
        <a:ext cx="6788031" cy="902938"/>
      </dsp:txXfrm>
    </dsp:sp>
    <dsp:sp modelId="{C47B5577-D528-8D4A-BC6E-1FCBFB31E6C1}">
      <dsp:nvSpPr>
        <dsp:cNvPr id="0" name=""/>
        <dsp:cNvSpPr/>
      </dsp:nvSpPr>
      <dsp:spPr>
        <a:xfrm>
          <a:off x="2034780" y="3400525"/>
          <a:ext cx="8139122" cy="959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Coltivando e attivando relazioni collaborative per fini di apprendimento e supporto</a:t>
          </a:r>
        </a:p>
      </dsp:txBody>
      <dsp:txXfrm>
        <a:off x="2062872" y="3428617"/>
        <a:ext cx="6777857" cy="902938"/>
      </dsp:txXfrm>
    </dsp:sp>
    <dsp:sp modelId="{AEA93B28-E76F-9E48-B4B5-A9C3C6DA1D17}">
      <dsp:nvSpPr>
        <dsp:cNvPr id="0" name=""/>
        <dsp:cNvSpPr/>
      </dsp:nvSpPr>
      <dsp:spPr>
        <a:xfrm>
          <a:off x="7515692" y="734600"/>
          <a:ext cx="623429" cy="6234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7655964" y="734600"/>
        <a:ext cx="342885" cy="469130"/>
      </dsp:txXfrm>
    </dsp:sp>
    <dsp:sp modelId="{DB048FE0-16E5-9147-A84C-AAFFC9863656}">
      <dsp:nvSpPr>
        <dsp:cNvPr id="0" name=""/>
        <dsp:cNvSpPr/>
      </dsp:nvSpPr>
      <dsp:spPr>
        <a:xfrm>
          <a:off x="8197344" y="1868109"/>
          <a:ext cx="623429" cy="6234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8337616" y="1868109"/>
        <a:ext cx="342885" cy="469130"/>
      </dsp:txXfrm>
    </dsp:sp>
    <dsp:sp modelId="{B34C7537-DD4B-8F47-B09C-0E2E49E14058}">
      <dsp:nvSpPr>
        <dsp:cNvPr id="0" name=""/>
        <dsp:cNvSpPr/>
      </dsp:nvSpPr>
      <dsp:spPr>
        <a:xfrm>
          <a:off x="8868821" y="3001617"/>
          <a:ext cx="623429" cy="6234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9009093" y="3001617"/>
        <a:ext cx="342885" cy="4691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E322A-8DD8-A74F-930E-6FDFAE79CC8D}">
      <dsp:nvSpPr>
        <dsp:cNvPr id="0" name=""/>
        <dsp:cNvSpPr/>
      </dsp:nvSpPr>
      <dsp:spPr>
        <a:xfrm>
          <a:off x="-5675336" y="-869246"/>
          <a:ext cx="6760857" cy="6760857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F2C47-4AED-2D46-B71D-0C78B4BBDD0E}">
      <dsp:nvSpPr>
        <dsp:cNvPr id="0" name=""/>
        <dsp:cNvSpPr/>
      </dsp:nvSpPr>
      <dsp:spPr>
        <a:xfrm>
          <a:off x="352318" y="228316"/>
          <a:ext cx="8953500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Burnout</a:t>
          </a:r>
          <a:endParaRPr lang="it-IT" sz="2300" b="1" kern="1200" dirty="0"/>
        </a:p>
      </dsp:txBody>
      <dsp:txXfrm>
        <a:off x="352318" y="228316"/>
        <a:ext cx="8953500" cy="456432"/>
      </dsp:txXfrm>
    </dsp:sp>
    <dsp:sp modelId="{16E8470E-9E20-8545-A5A3-BE1886C4290F}">
      <dsp:nvSpPr>
        <dsp:cNvPr id="0" name=""/>
        <dsp:cNvSpPr/>
      </dsp:nvSpPr>
      <dsp:spPr>
        <a:xfrm>
          <a:off x="67048" y="171262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9EB75-9972-BA4D-8577-351849574AFA}">
      <dsp:nvSpPr>
        <dsp:cNvPr id="0" name=""/>
        <dsp:cNvSpPr/>
      </dsp:nvSpPr>
      <dsp:spPr>
        <a:xfrm>
          <a:off x="765659" y="913367"/>
          <a:ext cx="8540160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Depressione e ansia</a:t>
          </a:r>
        </a:p>
      </dsp:txBody>
      <dsp:txXfrm>
        <a:off x="765659" y="913367"/>
        <a:ext cx="8540160" cy="456432"/>
      </dsp:txXfrm>
    </dsp:sp>
    <dsp:sp modelId="{1BF02890-B45E-1F4E-8F2C-A8F7A523D680}">
      <dsp:nvSpPr>
        <dsp:cNvPr id="0" name=""/>
        <dsp:cNvSpPr/>
      </dsp:nvSpPr>
      <dsp:spPr>
        <a:xfrm>
          <a:off x="480389" y="856313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50FD0-01AD-0349-A086-9C5F4049B7FF}">
      <dsp:nvSpPr>
        <dsp:cNvPr id="0" name=""/>
        <dsp:cNvSpPr/>
      </dsp:nvSpPr>
      <dsp:spPr>
        <a:xfrm>
          <a:off x="992168" y="1597915"/>
          <a:ext cx="8313651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Riduzione delle sensazioni di soddisfazione e felicità</a:t>
          </a:r>
        </a:p>
      </dsp:txBody>
      <dsp:txXfrm>
        <a:off x="992168" y="1597915"/>
        <a:ext cx="8313651" cy="456432"/>
      </dsp:txXfrm>
    </dsp:sp>
    <dsp:sp modelId="{949231BF-CF05-A34A-B2C3-11104939E0F2}">
      <dsp:nvSpPr>
        <dsp:cNvPr id="0" name=""/>
        <dsp:cNvSpPr/>
      </dsp:nvSpPr>
      <dsp:spPr>
        <a:xfrm>
          <a:off x="706897" y="1540861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8B0DC-3F59-C745-AA3F-862775BC7311}">
      <dsp:nvSpPr>
        <dsp:cNvPr id="0" name=""/>
        <dsp:cNvSpPr/>
      </dsp:nvSpPr>
      <dsp:spPr>
        <a:xfrm>
          <a:off x="1064490" y="2282965"/>
          <a:ext cx="8241329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Rischio cardiaco</a:t>
          </a:r>
        </a:p>
      </dsp:txBody>
      <dsp:txXfrm>
        <a:off x="1064490" y="2282965"/>
        <a:ext cx="8241329" cy="456432"/>
      </dsp:txXfrm>
    </dsp:sp>
    <dsp:sp modelId="{DA227439-7852-6348-864D-6FEC13497BCA}">
      <dsp:nvSpPr>
        <dsp:cNvPr id="0" name=""/>
        <dsp:cNvSpPr/>
      </dsp:nvSpPr>
      <dsp:spPr>
        <a:xfrm>
          <a:off x="779219" y="2225911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3E61B-2D85-4442-9B1D-B46007A26DE7}">
      <dsp:nvSpPr>
        <dsp:cNvPr id="0" name=""/>
        <dsp:cNvSpPr/>
      </dsp:nvSpPr>
      <dsp:spPr>
        <a:xfrm>
          <a:off x="992168" y="2968016"/>
          <a:ext cx="8313651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Maggiori livelli di cortisolo</a:t>
          </a:r>
        </a:p>
      </dsp:txBody>
      <dsp:txXfrm>
        <a:off x="992168" y="2968016"/>
        <a:ext cx="8313651" cy="456432"/>
      </dsp:txXfrm>
    </dsp:sp>
    <dsp:sp modelId="{905D2B9B-EC4E-754F-8B26-87A323A1DB65}">
      <dsp:nvSpPr>
        <dsp:cNvPr id="0" name=""/>
        <dsp:cNvSpPr/>
      </dsp:nvSpPr>
      <dsp:spPr>
        <a:xfrm>
          <a:off x="706897" y="2910962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916B8-4C7A-124C-9248-0FE75A146C2F}">
      <dsp:nvSpPr>
        <dsp:cNvPr id="0" name=""/>
        <dsp:cNvSpPr/>
      </dsp:nvSpPr>
      <dsp:spPr>
        <a:xfrm>
          <a:off x="765659" y="3652564"/>
          <a:ext cx="8540160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Disturbi del sonno</a:t>
          </a:r>
        </a:p>
      </dsp:txBody>
      <dsp:txXfrm>
        <a:off x="765659" y="3652564"/>
        <a:ext cx="8540160" cy="456432"/>
      </dsp:txXfrm>
    </dsp:sp>
    <dsp:sp modelId="{6B1A65A2-0240-914A-8854-FBC7AE843C55}">
      <dsp:nvSpPr>
        <dsp:cNvPr id="0" name=""/>
        <dsp:cNvSpPr/>
      </dsp:nvSpPr>
      <dsp:spPr>
        <a:xfrm>
          <a:off x="480389" y="3595510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21897-0E40-3C4E-B943-CAC11708A981}">
      <dsp:nvSpPr>
        <dsp:cNvPr id="0" name=""/>
        <dsp:cNvSpPr/>
      </dsp:nvSpPr>
      <dsp:spPr>
        <a:xfrm>
          <a:off x="352318" y="4337614"/>
          <a:ext cx="8953500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Problemi muscolo-scheletrici, e gastrointestinali</a:t>
          </a:r>
        </a:p>
      </dsp:txBody>
      <dsp:txXfrm>
        <a:off x="352318" y="4337614"/>
        <a:ext cx="8953500" cy="456432"/>
      </dsp:txXfrm>
    </dsp:sp>
    <dsp:sp modelId="{280B4BFB-06A3-3545-866A-F9158743E22D}">
      <dsp:nvSpPr>
        <dsp:cNvPr id="0" name=""/>
        <dsp:cNvSpPr/>
      </dsp:nvSpPr>
      <dsp:spPr>
        <a:xfrm>
          <a:off x="67048" y="4280560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E322A-8DD8-A74F-930E-6FDFAE79CC8D}">
      <dsp:nvSpPr>
        <dsp:cNvPr id="0" name=""/>
        <dsp:cNvSpPr/>
      </dsp:nvSpPr>
      <dsp:spPr>
        <a:xfrm>
          <a:off x="-5675336" y="-869246"/>
          <a:ext cx="6760857" cy="6760857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F2C47-4AED-2D46-B71D-0C78B4BBDD0E}">
      <dsp:nvSpPr>
        <dsp:cNvPr id="0" name=""/>
        <dsp:cNvSpPr/>
      </dsp:nvSpPr>
      <dsp:spPr>
        <a:xfrm>
          <a:off x="352318" y="228316"/>
          <a:ext cx="8953500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Maggiore senso di realizzazione e appagamento</a:t>
          </a:r>
          <a:endParaRPr lang="it-IT" sz="2300" b="1" kern="1200" dirty="0"/>
        </a:p>
      </dsp:txBody>
      <dsp:txXfrm>
        <a:off x="352318" y="228316"/>
        <a:ext cx="8953500" cy="456432"/>
      </dsp:txXfrm>
    </dsp:sp>
    <dsp:sp modelId="{16E8470E-9E20-8545-A5A3-BE1886C4290F}">
      <dsp:nvSpPr>
        <dsp:cNvPr id="0" name=""/>
        <dsp:cNvSpPr/>
      </dsp:nvSpPr>
      <dsp:spPr>
        <a:xfrm>
          <a:off x="67048" y="171262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9EB75-9972-BA4D-8577-351849574AFA}">
      <dsp:nvSpPr>
        <dsp:cNvPr id="0" name=""/>
        <dsp:cNvSpPr/>
      </dsp:nvSpPr>
      <dsp:spPr>
        <a:xfrm>
          <a:off x="765659" y="913367"/>
          <a:ext cx="8540160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Soddisfazione lavorativa, familiare, di vita</a:t>
          </a:r>
        </a:p>
      </dsp:txBody>
      <dsp:txXfrm>
        <a:off x="765659" y="913367"/>
        <a:ext cx="8540160" cy="456432"/>
      </dsp:txXfrm>
    </dsp:sp>
    <dsp:sp modelId="{1BF02890-B45E-1F4E-8F2C-A8F7A523D680}">
      <dsp:nvSpPr>
        <dsp:cNvPr id="0" name=""/>
        <dsp:cNvSpPr/>
      </dsp:nvSpPr>
      <dsp:spPr>
        <a:xfrm>
          <a:off x="480389" y="856313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50FD0-01AD-0349-A086-9C5F4049B7FF}">
      <dsp:nvSpPr>
        <dsp:cNvPr id="0" name=""/>
        <dsp:cNvSpPr/>
      </dsp:nvSpPr>
      <dsp:spPr>
        <a:xfrm>
          <a:off x="992168" y="1597915"/>
          <a:ext cx="8313651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Aumento bisogni motivazionali intrinseci </a:t>
          </a:r>
        </a:p>
      </dsp:txBody>
      <dsp:txXfrm>
        <a:off x="992168" y="1597915"/>
        <a:ext cx="8313651" cy="456432"/>
      </dsp:txXfrm>
    </dsp:sp>
    <dsp:sp modelId="{949231BF-CF05-A34A-B2C3-11104939E0F2}">
      <dsp:nvSpPr>
        <dsp:cNvPr id="0" name=""/>
        <dsp:cNvSpPr/>
      </dsp:nvSpPr>
      <dsp:spPr>
        <a:xfrm>
          <a:off x="706897" y="1540861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8B0DC-3F59-C745-AA3F-862775BC7311}">
      <dsp:nvSpPr>
        <dsp:cNvPr id="0" name=""/>
        <dsp:cNvSpPr/>
      </dsp:nvSpPr>
      <dsp:spPr>
        <a:xfrm>
          <a:off x="1064490" y="2282965"/>
          <a:ext cx="8241329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Engagement positivo nel lavoro</a:t>
          </a:r>
        </a:p>
      </dsp:txBody>
      <dsp:txXfrm>
        <a:off x="1064490" y="2282965"/>
        <a:ext cx="8241329" cy="456432"/>
      </dsp:txXfrm>
    </dsp:sp>
    <dsp:sp modelId="{DA227439-7852-6348-864D-6FEC13497BCA}">
      <dsp:nvSpPr>
        <dsp:cNvPr id="0" name=""/>
        <dsp:cNvSpPr/>
      </dsp:nvSpPr>
      <dsp:spPr>
        <a:xfrm>
          <a:off x="779219" y="2225911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3E61B-2D85-4442-9B1D-B46007A26DE7}">
      <dsp:nvSpPr>
        <dsp:cNvPr id="0" name=""/>
        <dsp:cNvSpPr/>
      </dsp:nvSpPr>
      <dsp:spPr>
        <a:xfrm>
          <a:off x="992168" y="2968016"/>
          <a:ext cx="8313651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Minore burnout</a:t>
          </a:r>
        </a:p>
      </dsp:txBody>
      <dsp:txXfrm>
        <a:off x="992168" y="2968016"/>
        <a:ext cx="8313651" cy="456432"/>
      </dsp:txXfrm>
    </dsp:sp>
    <dsp:sp modelId="{905D2B9B-EC4E-754F-8B26-87A323A1DB65}">
      <dsp:nvSpPr>
        <dsp:cNvPr id="0" name=""/>
        <dsp:cNvSpPr/>
      </dsp:nvSpPr>
      <dsp:spPr>
        <a:xfrm>
          <a:off x="706897" y="2910962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916B8-4C7A-124C-9248-0FE75A146C2F}">
      <dsp:nvSpPr>
        <dsp:cNvPr id="0" name=""/>
        <dsp:cNvSpPr/>
      </dsp:nvSpPr>
      <dsp:spPr>
        <a:xfrm>
          <a:off x="765659" y="3652564"/>
          <a:ext cx="8540160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Rafforzamento legami affettivi e sociali</a:t>
          </a:r>
        </a:p>
      </dsp:txBody>
      <dsp:txXfrm>
        <a:off x="765659" y="3652564"/>
        <a:ext cx="8540160" cy="456432"/>
      </dsp:txXfrm>
    </dsp:sp>
    <dsp:sp modelId="{6B1A65A2-0240-914A-8854-FBC7AE843C55}">
      <dsp:nvSpPr>
        <dsp:cNvPr id="0" name=""/>
        <dsp:cNvSpPr/>
      </dsp:nvSpPr>
      <dsp:spPr>
        <a:xfrm>
          <a:off x="480389" y="3595510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21897-0E40-3C4E-B943-CAC11708A981}">
      <dsp:nvSpPr>
        <dsp:cNvPr id="0" name=""/>
        <dsp:cNvSpPr/>
      </dsp:nvSpPr>
      <dsp:spPr>
        <a:xfrm>
          <a:off x="352318" y="4337614"/>
          <a:ext cx="8953500" cy="4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9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Maggiore efficacia a casa e sul lavoro</a:t>
          </a:r>
        </a:p>
      </dsp:txBody>
      <dsp:txXfrm>
        <a:off x="352318" y="4337614"/>
        <a:ext cx="8953500" cy="456432"/>
      </dsp:txXfrm>
    </dsp:sp>
    <dsp:sp modelId="{280B4BFB-06A3-3545-866A-F9158743E22D}">
      <dsp:nvSpPr>
        <dsp:cNvPr id="0" name=""/>
        <dsp:cNvSpPr/>
      </dsp:nvSpPr>
      <dsp:spPr>
        <a:xfrm>
          <a:off x="67048" y="4280560"/>
          <a:ext cx="570540" cy="570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CD7E7-B8CB-494E-ADE5-4D0A78F21BCC}">
      <dsp:nvSpPr>
        <dsp:cNvPr id="0" name=""/>
        <dsp:cNvSpPr/>
      </dsp:nvSpPr>
      <dsp:spPr>
        <a:xfrm>
          <a:off x="0" y="288706"/>
          <a:ext cx="1099566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385" tIns="374904" rIns="85338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Promozione di una cultura del work-life balance inclusiva e valorizzante, permeante tutti i livelli del funzionamento organizzativo</a:t>
          </a:r>
        </a:p>
      </dsp:txBody>
      <dsp:txXfrm>
        <a:off x="0" y="288706"/>
        <a:ext cx="10995660" cy="1020600"/>
      </dsp:txXfrm>
    </dsp:sp>
    <dsp:sp modelId="{3E1F01A4-A02E-2F49-9546-E9ECFF9B1940}">
      <dsp:nvSpPr>
        <dsp:cNvPr id="0" name=""/>
        <dsp:cNvSpPr/>
      </dsp:nvSpPr>
      <dsp:spPr>
        <a:xfrm>
          <a:off x="549783" y="23026"/>
          <a:ext cx="769696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27" tIns="0" rIns="2909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Integrare l’offerta di supporto strutturale alle esigenze familiari e private</a:t>
          </a:r>
        </a:p>
      </dsp:txBody>
      <dsp:txXfrm>
        <a:off x="575722" y="48965"/>
        <a:ext cx="7645084" cy="479482"/>
      </dsp:txXfrm>
    </dsp:sp>
    <dsp:sp modelId="{7EA19A59-D4B8-7440-95E2-692CE3EE6119}">
      <dsp:nvSpPr>
        <dsp:cNvPr id="0" name=""/>
        <dsp:cNvSpPr/>
      </dsp:nvSpPr>
      <dsp:spPr>
        <a:xfrm>
          <a:off x="0" y="1672186"/>
          <a:ext cx="1099566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385" tIns="374904" rIns="85338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Indagini organizzative o focus group</a:t>
          </a:r>
        </a:p>
      </dsp:txBody>
      <dsp:txXfrm>
        <a:off x="0" y="1672186"/>
        <a:ext cx="10995660" cy="765450"/>
      </dsp:txXfrm>
    </dsp:sp>
    <dsp:sp modelId="{2F370FCC-14A8-0F41-BD1B-F2B499C90608}">
      <dsp:nvSpPr>
        <dsp:cNvPr id="0" name=""/>
        <dsp:cNvSpPr/>
      </dsp:nvSpPr>
      <dsp:spPr>
        <a:xfrm>
          <a:off x="549783" y="1406506"/>
          <a:ext cx="769696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27" tIns="0" rIns="2909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Mappare regolarmente il fabbisogno di equilibrio tra lavoro e vita privata dei dipendenti</a:t>
          </a:r>
        </a:p>
      </dsp:txBody>
      <dsp:txXfrm>
        <a:off x="575722" y="1432445"/>
        <a:ext cx="7645084" cy="479482"/>
      </dsp:txXfrm>
    </dsp:sp>
    <dsp:sp modelId="{A71F4600-5056-F743-8D12-F9E7081790A0}">
      <dsp:nvSpPr>
        <dsp:cNvPr id="0" name=""/>
        <dsp:cNvSpPr/>
      </dsp:nvSpPr>
      <dsp:spPr>
        <a:xfrm>
          <a:off x="0" y="2800516"/>
          <a:ext cx="1099566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385" tIns="374904" rIns="85338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Design innovativi e flessibili del lavoro; benefit e servizi alla persona</a:t>
          </a:r>
        </a:p>
      </dsp:txBody>
      <dsp:txXfrm>
        <a:off x="0" y="2800516"/>
        <a:ext cx="10995660" cy="765450"/>
      </dsp:txXfrm>
    </dsp:sp>
    <dsp:sp modelId="{8029F777-1FCB-1F41-B362-7C27AABB86D8}">
      <dsp:nvSpPr>
        <dsp:cNvPr id="0" name=""/>
        <dsp:cNvSpPr/>
      </dsp:nvSpPr>
      <dsp:spPr>
        <a:xfrm>
          <a:off x="549783" y="2534836"/>
          <a:ext cx="769696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27" tIns="0" rIns="2909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Sperimentare e valutare l’efficacia di soluzioni tangibili a supporto del work-life balance</a:t>
          </a:r>
        </a:p>
      </dsp:txBody>
      <dsp:txXfrm>
        <a:off x="575722" y="2560775"/>
        <a:ext cx="7645084" cy="479482"/>
      </dsp:txXfrm>
    </dsp:sp>
    <dsp:sp modelId="{A48F0E67-26D1-2B4C-8EFF-08808EFFEFD0}">
      <dsp:nvSpPr>
        <dsp:cNvPr id="0" name=""/>
        <dsp:cNvSpPr/>
      </dsp:nvSpPr>
      <dsp:spPr>
        <a:xfrm>
          <a:off x="0" y="3928846"/>
          <a:ext cx="1099566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385" tIns="374904" rIns="85338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Progetta</a:t>
          </a:r>
          <a:r>
            <a:rPr lang="it-IT" kern="1200" dirty="0"/>
            <a:t>zione e implementazione di percorsi di sviluppo per responsabili e collaboratori (formativi o di coaching)</a:t>
          </a:r>
          <a:endParaRPr lang="it-IT" sz="1800" kern="1200" dirty="0"/>
        </a:p>
      </dsp:txBody>
      <dsp:txXfrm>
        <a:off x="0" y="3928846"/>
        <a:ext cx="10995660" cy="1020600"/>
      </dsp:txXfrm>
    </dsp:sp>
    <dsp:sp modelId="{DA7BBE53-C9A1-F04C-B82E-78AC571F5BB1}">
      <dsp:nvSpPr>
        <dsp:cNvPr id="0" name=""/>
        <dsp:cNvSpPr/>
      </dsp:nvSpPr>
      <dsp:spPr>
        <a:xfrm>
          <a:off x="549783" y="3663166"/>
          <a:ext cx="769696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27" tIns="0" rIns="2909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Orientamento organizzativo alla customizzazione e a soluzioni di flessibilità e integrazione tra lavoro e vita privata</a:t>
          </a:r>
        </a:p>
      </dsp:txBody>
      <dsp:txXfrm>
        <a:off x="575722" y="3689105"/>
        <a:ext cx="764508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A29DA-FB93-7142-8564-21791926FFC9}">
      <dsp:nvSpPr>
        <dsp:cNvPr id="0" name=""/>
        <dsp:cNvSpPr/>
      </dsp:nvSpPr>
      <dsp:spPr>
        <a:xfrm>
          <a:off x="0" y="322232"/>
          <a:ext cx="3207909" cy="144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3A6AF-A5A1-AD42-9174-ECA6EDBF27BB}">
      <dsp:nvSpPr>
        <dsp:cNvPr id="0" name=""/>
        <dsp:cNvSpPr/>
      </dsp:nvSpPr>
      <dsp:spPr>
        <a:xfrm>
          <a:off x="258762" y="682232"/>
          <a:ext cx="26283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</a:rPr>
            <a:t>Responsabilità di ruolo </a:t>
          </a:r>
        </a:p>
      </dsp:txBody>
      <dsp:txXfrm>
        <a:off x="258762" y="682232"/>
        <a:ext cx="2628355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6F97-6619-2A43-A804-DC883E3183D6}">
      <dsp:nvSpPr>
        <dsp:cNvPr id="0" name=""/>
        <dsp:cNvSpPr/>
      </dsp:nvSpPr>
      <dsp:spPr>
        <a:xfrm>
          <a:off x="0" y="428845"/>
          <a:ext cx="10539167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56" tIns="416560" rIns="8179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r>
            <a:rPr lang="it-IT" sz="2000" kern="1200" dirty="0"/>
            <a:t>Il responsabile può esplorare attraverso un’</a:t>
          </a:r>
          <a:r>
            <a:rPr lang="it-IT" sz="2000" b="1" kern="1200" dirty="0"/>
            <a:t>intervista strutturata </a:t>
          </a:r>
          <a:r>
            <a:rPr lang="it-IT" sz="2000" kern="1200" dirty="0"/>
            <a:t>un’esperienza particolarmente soddisfacente e vitale nell’integrazione del lavoro con la vita privata vissuta dal collaboratore confrontandola con la situazione attuale per identificare obiettivi e strategie di cambiamento il più possibile autoindotti</a:t>
          </a:r>
        </a:p>
      </dsp:txBody>
      <dsp:txXfrm>
        <a:off x="0" y="428845"/>
        <a:ext cx="10539167" cy="1701000"/>
      </dsp:txXfrm>
    </dsp:sp>
    <dsp:sp modelId="{CA455194-B572-1242-B47A-778538E28789}">
      <dsp:nvSpPr>
        <dsp:cNvPr id="0" name=""/>
        <dsp:cNvSpPr/>
      </dsp:nvSpPr>
      <dsp:spPr>
        <a:xfrm>
          <a:off x="526958" y="133645"/>
          <a:ext cx="7377416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849" tIns="0" rIns="2788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 err="1"/>
            <a:t>Feedforward</a:t>
          </a:r>
          <a:r>
            <a:rPr lang="it-IT" sz="2200" b="1" kern="1200" dirty="0"/>
            <a:t> interview </a:t>
          </a:r>
          <a:r>
            <a:rPr lang="it-IT" sz="1200" kern="1200" dirty="0"/>
            <a:t>(</a:t>
          </a:r>
          <a:r>
            <a:rPr lang="it-IT" sz="1200" kern="1200" dirty="0" err="1"/>
            <a:t>Kluger</a:t>
          </a:r>
          <a:r>
            <a:rPr lang="it-IT" sz="1200" kern="1200" dirty="0"/>
            <a:t>, </a:t>
          </a:r>
          <a:r>
            <a:rPr lang="it-IT" sz="1200" kern="1200" dirty="0" err="1"/>
            <a:t>Nir</a:t>
          </a:r>
          <a:r>
            <a:rPr lang="it-IT" sz="1200" kern="1200" dirty="0"/>
            <a:t>, 2010)</a:t>
          </a:r>
          <a:endParaRPr lang="it-IT" sz="2200" b="1" kern="1200" dirty="0"/>
        </a:p>
      </dsp:txBody>
      <dsp:txXfrm>
        <a:off x="555779" y="162466"/>
        <a:ext cx="7319774" cy="532757"/>
      </dsp:txXfrm>
    </dsp:sp>
    <dsp:sp modelId="{C54EFF51-4DEF-A342-BFE0-9B4A9744B53E}">
      <dsp:nvSpPr>
        <dsp:cNvPr id="0" name=""/>
        <dsp:cNvSpPr/>
      </dsp:nvSpPr>
      <dsp:spPr>
        <a:xfrm>
          <a:off x="0" y="2533045"/>
          <a:ext cx="10539167" cy="233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56" tIns="416560" rIns="8179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it-IT" sz="2000" kern="1200" dirty="0"/>
            <a:t>Metodologia nota per migliorare motivazione e prestazione grazie alla </a:t>
          </a:r>
          <a:r>
            <a:rPr lang="it-IT" sz="2000" b="1" kern="1200" dirty="0"/>
            <a:t>definizione di obiettivi specifici e sfidanti </a:t>
          </a:r>
          <a:r>
            <a:rPr lang="it-IT" sz="2000" kern="1200" dirty="0"/>
            <a:t>e alla restituzione di </a:t>
          </a:r>
          <a:r>
            <a:rPr lang="it-IT" sz="2000" b="1" kern="1200" dirty="0"/>
            <a:t>feedback</a:t>
          </a:r>
          <a:r>
            <a:rPr lang="it-IT" sz="2000" kern="1200" dirty="0"/>
            <a:t> in itinere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it-IT" sz="2000" kern="1200" dirty="0"/>
            <a:t>I responsabili possono sensibilizzare il collaboratore alla considerazione e all’integrazione delle esigenze di work-life balance per costruire e </a:t>
          </a:r>
          <a:r>
            <a:rPr lang="it-IT" sz="2000" b="1" kern="1200" dirty="0"/>
            <a:t>implementare percorsi di azione più sostenibili</a:t>
          </a:r>
          <a:r>
            <a:rPr lang="it-IT" sz="2000" kern="1200" dirty="0"/>
            <a:t> e realistici</a:t>
          </a:r>
        </a:p>
      </dsp:txBody>
      <dsp:txXfrm>
        <a:off x="0" y="2533045"/>
        <a:ext cx="10539167" cy="2331000"/>
      </dsp:txXfrm>
    </dsp:sp>
    <dsp:sp modelId="{2643E90B-9380-1C45-86D7-6E3972D471DB}">
      <dsp:nvSpPr>
        <dsp:cNvPr id="0" name=""/>
        <dsp:cNvSpPr/>
      </dsp:nvSpPr>
      <dsp:spPr>
        <a:xfrm>
          <a:off x="526958" y="2237845"/>
          <a:ext cx="7377416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849" tIns="0" rIns="27884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Goal setting</a:t>
          </a:r>
        </a:p>
      </dsp:txBody>
      <dsp:txXfrm>
        <a:off x="555779" y="2266666"/>
        <a:ext cx="7319774" cy="53275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E322A-8DD8-A74F-930E-6FDFAE79CC8D}">
      <dsp:nvSpPr>
        <dsp:cNvPr id="0" name=""/>
        <dsp:cNvSpPr/>
      </dsp:nvSpPr>
      <dsp:spPr>
        <a:xfrm>
          <a:off x="-3886838" y="-596849"/>
          <a:ext cx="4632360" cy="4632360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F2C47-4AED-2D46-B71D-0C78B4BBDD0E}">
      <dsp:nvSpPr>
        <dsp:cNvPr id="0" name=""/>
        <dsp:cNvSpPr/>
      </dsp:nvSpPr>
      <dsp:spPr>
        <a:xfrm>
          <a:off x="241818" y="156321"/>
          <a:ext cx="8754014" cy="3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Sviluppo di maggiore consapevolezza delle proprie preferenze e modalità di gestione dei confini</a:t>
          </a:r>
          <a:endParaRPr lang="it-IT" sz="1600" b="1" kern="1200" dirty="0"/>
        </a:p>
      </dsp:txBody>
      <dsp:txXfrm>
        <a:off x="241818" y="156321"/>
        <a:ext cx="8754014" cy="312505"/>
      </dsp:txXfrm>
    </dsp:sp>
    <dsp:sp modelId="{16E8470E-9E20-8545-A5A3-BE1886C4290F}">
      <dsp:nvSpPr>
        <dsp:cNvPr id="0" name=""/>
        <dsp:cNvSpPr/>
      </dsp:nvSpPr>
      <dsp:spPr>
        <a:xfrm>
          <a:off x="46502" y="117258"/>
          <a:ext cx="390631" cy="390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9EB75-9972-BA4D-8577-351849574AFA}">
      <dsp:nvSpPr>
        <dsp:cNvPr id="0" name=""/>
        <dsp:cNvSpPr/>
      </dsp:nvSpPr>
      <dsp:spPr>
        <a:xfrm>
          <a:off x="524819" y="625354"/>
          <a:ext cx="8471013" cy="3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Messa alla prova su obiettivi e piani di azione autonomamente definiti </a:t>
          </a:r>
        </a:p>
      </dsp:txBody>
      <dsp:txXfrm>
        <a:off x="524819" y="625354"/>
        <a:ext cx="8471013" cy="312505"/>
      </dsp:txXfrm>
    </dsp:sp>
    <dsp:sp modelId="{1BF02890-B45E-1F4E-8F2C-A8F7A523D680}">
      <dsp:nvSpPr>
        <dsp:cNvPr id="0" name=""/>
        <dsp:cNvSpPr/>
      </dsp:nvSpPr>
      <dsp:spPr>
        <a:xfrm>
          <a:off x="329504" y="586291"/>
          <a:ext cx="390631" cy="390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50FD0-01AD-0349-A086-9C5F4049B7FF}">
      <dsp:nvSpPr>
        <dsp:cNvPr id="0" name=""/>
        <dsp:cNvSpPr/>
      </dsp:nvSpPr>
      <dsp:spPr>
        <a:xfrm>
          <a:off x="679903" y="1094044"/>
          <a:ext cx="8315929" cy="3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Integrazione di tecniche ed esercizi esperienziali positivi</a:t>
          </a:r>
        </a:p>
      </dsp:txBody>
      <dsp:txXfrm>
        <a:off x="679903" y="1094044"/>
        <a:ext cx="8315929" cy="312505"/>
      </dsp:txXfrm>
    </dsp:sp>
    <dsp:sp modelId="{949231BF-CF05-A34A-B2C3-11104939E0F2}">
      <dsp:nvSpPr>
        <dsp:cNvPr id="0" name=""/>
        <dsp:cNvSpPr/>
      </dsp:nvSpPr>
      <dsp:spPr>
        <a:xfrm>
          <a:off x="484587" y="1054981"/>
          <a:ext cx="390631" cy="390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8B0DC-3F59-C745-AA3F-862775BC7311}">
      <dsp:nvSpPr>
        <dsp:cNvPr id="0" name=""/>
        <dsp:cNvSpPr/>
      </dsp:nvSpPr>
      <dsp:spPr>
        <a:xfrm>
          <a:off x="729420" y="1563077"/>
          <a:ext cx="8266412" cy="3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Esercizi di </a:t>
          </a:r>
          <a:r>
            <a:rPr lang="it-IT" sz="1600" kern="1200" dirty="0" err="1"/>
            <a:t>savoring</a:t>
          </a:r>
          <a:endParaRPr lang="it-IT" sz="1600" kern="1200" dirty="0"/>
        </a:p>
      </dsp:txBody>
      <dsp:txXfrm>
        <a:off x="729420" y="1563077"/>
        <a:ext cx="8266412" cy="312505"/>
      </dsp:txXfrm>
    </dsp:sp>
    <dsp:sp modelId="{DA227439-7852-6348-864D-6FEC13497BCA}">
      <dsp:nvSpPr>
        <dsp:cNvPr id="0" name=""/>
        <dsp:cNvSpPr/>
      </dsp:nvSpPr>
      <dsp:spPr>
        <a:xfrm>
          <a:off x="534104" y="1524014"/>
          <a:ext cx="390631" cy="390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3E61B-2D85-4442-9B1D-B46007A26DE7}">
      <dsp:nvSpPr>
        <dsp:cNvPr id="0" name=""/>
        <dsp:cNvSpPr/>
      </dsp:nvSpPr>
      <dsp:spPr>
        <a:xfrm>
          <a:off x="679903" y="2032111"/>
          <a:ext cx="8315929" cy="3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Interpersonal</a:t>
          </a:r>
          <a:r>
            <a:rPr lang="it-IT" sz="1600" kern="1200" dirty="0"/>
            <a:t> </a:t>
          </a:r>
          <a:r>
            <a:rPr lang="it-IT" sz="1600" kern="1200" dirty="0" err="1"/>
            <a:t>capitalization</a:t>
          </a:r>
          <a:endParaRPr lang="it-IT" sz="1600" kern="1200" dirty="0"/>
        </a:p>
      </dsp:txBody>
      <dsp:txXfrm>
        <a:off x="679903" y="2032111"/>
        <a:ext cx="8315929" cy="312505"/>
      </dsp:txXfrm>
    </dsp:sp>
    <dsp:sp modelId="{905D2B9B-EC4E-754F-8B26-87A323A1DB65}">
      <dsp:nvSpPr>
        <dsp:cNvPr id="0" name=""/>
        <dsp:cNvSpPr/>
      </dsp:nvSpPr>
      <dsp:spPr>
        <a:xfrm>
          <a:off x="484587" y="1993047"/>
          <a:ext cx="390631" cy="390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916B8-4C7A-124C-9248-0FE75A146C2F}">
      <dsp:nvSpPr>
        <dsp:cNvPr id="0" name=""/>
        <dsp:cNvSpPr/>
      </dsp:nvSpPr>
      <dsp:spPr>
        <a:xfrm>
          <a:off x="524819" y="2500800"/>
          <a:ext cx="8471013" cy="3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Allenamento all’utilizzo di tecniche di recovery</a:t>
          </a:r>
        </a:p>
      </dsp:txBody>
      <dsp:txXfrm>
        <a:off x="524819" y="2500800"/>
        <a:ext cx="8471013" cy="312505"/>
      </dsp:txXfrm>
    </dsp:sp>
    <dsp:sp modelId="{6B1A65A2-0240-914A-8854-FBC7AE843C55}">
      <dsp:nvSpPr>
        <dsp:cNvPr id="0" name=""/>
        <dsp:cNvSpPr/>
      </dsp:nvSpPr>
      <dsp:spPr>
        <a:xfrm>
          <a:off x="329504" y="2461737"/>
          <a:ext cx="390631" cy="390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21897-0E40-3C4E-B943-CAC11708A981}">
      <dsp:nvSpPr>
        <dsp:cNvPr id="0" name=""/>
        <dsp:cNvSpPr/>
      </dsp:nvSpPr>
      <dsp:spPr>
        <a:xfrm>
          <a:off x="241818" y="2969833"/>
          <a:ext cx="8754014" cy="312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Esercizi di ristrutturazione cognitiva per reinterpretare eventi stressanti e negative</a:t>
          </a:r>
        </a:p>
      </dsp:txBody>
      <dsp:txXfrm>
        <a:off x="241818" y="2969833"/>
        <a:ext cx="8754014" cy="312505"/>
      </dsp:txXfrm>
    </dsp:sp>
    <dsp:sp modelId="{280B4BFB-06A3-3545-866A-F9158743E22D}">
      <dsp:nvSpPr>
        <dsp:cNvPr id="0" name=""/>
        <dsp:cNvSpPr/>
      </dsp:nvSpPr>
      <dsp:spPr>
        <a:xfrm>
          <a:off x="46502" y="2930770"/>
          <a:ext cx="390631" cy="390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A29DA-FB93-7142-8564-21791926FFC9}">
      <dsp:nvSpPr>
        <dsp:cNvPr id="0" name=""/>
        <dsp:cNvSpPr/>
      </dsp:nvSpPr>
      <dsp:spPr>
        <a:xfrm rot="10800000">
          <a:off x="0" y="322232"/>
          <a:ext cx="3207909" cy="144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3A6AF-A5A1-AD42-9174-ECA6EDBF27BB}">
      <dsp:nvSpPr>
        <dsp:cNvPr id="0" name=""/>
        <dsp:cNvSpPr/>
      </dsp:nvSpPr>
      <dsp:spPr>
        <a:xfrm>
          <a:off x="258762" y="592232"/>
          <a:ext cx="262835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bg1"/>
              </a:solidFill>
            </a:rPr>
            <a:t>Esigenze personali</a:t>
          </a:r>
        </a:p>
      </dsp:txBody>
      <dsp:txXfrm>
        <a:off x="258762" y="592232"/>
        <a:ext cx="2628355" cy="90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18A6E-D068-9741-9D54-5F637C68D983}">
      <dsp:nvSpPr>
        <dsp:cNvPr id="0" name=""/>
        <dsp:cNvSpPr/>
      </dsp:nvSpPr>
      <dsp:spPr>
        <a:xfrm>
          <a:off x="10200" y="0"/>
          <a:ext cx="3048710" cy="1375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Situazione ideale </a:t>
          </a:r>
          <a:r>
            <a:rPr lang="it-IT" sz="1600" kern="1200" dirty="0"/>
            <a:t>di chi riesce a essere in egual misura soddisfatto, coinvolto ed efficace in tutti i ruoli che ricopre</a:t>
          </a:r>
        </a:p>
      </dsp:txBody>
      <dsp:txXfrm>
        <a:off x="50495" y="40295"/>
        <a:ext cx="2968120" cy="1295188"/>
      </dsp:txXfrm>
    </dsp:sp>
    <dsp:sp modelId="{AC40EA99-CB89-CB4E-81A1-10E55F310AB8}">
      <dsp:nvSpPr>
        <dsp:cNvPr id="0" name=""/>
        <dsp:cNvSpPr/>
      </dsp:nvSpPr>
      <dsp:spPr>
        <a:xfrm>
          <a:off x="3363781" y="309848"/>
          <a:ext cx="646326" cy="756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3363781" y="461064"/>
        <a:ext cx="452428" cy="453648"/>
      </dsp:txXfrm>
    </dsp:sp>
    <dsp:sp modelId="{F68BE472-442E-2849-8E75-339D182EDF93}">
      <dsp:nvSpPr>
        <dsp:cNvPr id="0" name=""/>
        <dsp:cNvSpPr/>
      </dsp:nvSpPr>
      <dsp:spPr>
        <a:xfrm>
          <a:off x="4278394" y="0"/>
          <a:ext cx="3048710" cy="1375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Visione </a:t>
          </a:r>
          <a:r>
            <a:rPr lang="it-IT" sz="1600" b="1" kern="1200" dirty="0"/>
            <a:t>superata</a:t>
          </a:r>
          <a:r>
            <a:rPr lang="it-IT" sz="1600" kern="1200" dirty="0"/>
            <a:t> da approcci più centrati sulla persona</a:t>
          </a:r>
        </a:p>
      </dsp:txBody>
      <dsp:txXfrm>
        <a:off x="4318689" y="40295"/>
        <a:ext cx="2968120" cy="1295188"/>
      </dsp:txXfrm>
    </dsp:sp>
    <dsp:sp modelId="{B68D9C25-537E-F345-AC64-A16368268150}">
      <dsp:nvSpPr>
        <dsp:cNvPr id="0" name=""/>
        <dsp:cNvSpPr/>
      </dsp:nvSpPr>
      <dsp:spPr>
        <a:xfrm>
          <a:off x="7634526" y="309848"/>
          <a:ext cx="651732" cy="756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7634526" y="461064"/>
        <a:ext cx="456212" cy="453648"/>
      </dsp:txXfrm>
    </dsp:sp>
    <dsp:sp modelId="{AE9CFF32-91F9-714F-8137-3AA8245B048E}">
      <dsp:nvSpPr>
        <dsp:cNvPr id="0" name=""/>
        <dsp:cNvSpPr/>
      </dsp:nvSpPr>
      <dsp:spPr>
        <a:xfrm>
          <a:off x="8556789" y="0"/>
          <a:ext cx="3048710" cy="1375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Equilibrio è un concetto </a:t>
          </a:r>
          <a:r>
            <a:rPr lang="it-IT" sz="1600" b="1" kern="1200" dirty="0"/>
            <a:t>soggettivo</a:t>
          </a:r>
          <a:r>
            <a:rPr lang="it-IT" sz="1600" kern="1200" dirty="0"/>
            <a:t> il cui significato può variare tra persone che si trovano in fasi  di vita e professionali diverse</a:t>
          </a:r>
        </a:p>
      </dsp:txBody>
      <dsp:txXfrm>
        <a:off x="8597084" y="40295"/>
        <a:ext cx="2968120" cy="1295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5D123-8940-8546-B28B-97C473A5DC0C}">
      <dsp:nvSpPr>
        <dsp:cNvPr id="0" name=""/>
        <dsp:cNvSpPr/>
      </dsp:nvSpPr>
      <dsp:spPr>
        <a:xfrm>
          <a:off x="1663202" y="819"/>
          <a:ext cx="3738453" cy="22430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Confini flessibili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Dove e quando un’attività può essere svolta o meno</a:t>
          </a:r>
        </a:p>
      </dsp:txBody>
      <dsp:txXfrm>
        <a:off x="1663202" y="819"/>
        <a:ext cx="3738453" cy="2243072"/>
      </dsp:txXfrm>
    </dsp:sp>
    <dsp:sp modelId="{D5AF54A7-802D-BB44-9B24-303AA107C539}">
      <dsp:nvSpPr>
        <dsp:cNvPr id="0" name=""/>
        <dsp:cNvSpPr/>
      </dsp:nvSpPr>
      <dsp:spPr>
        <a:xfrm>
          <a:off x="5775501" y="819"/>
          <a:ext cx="3738453" cy="22430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/>
            <a:t>Confini permeabili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In che misura le esperienze di un contesto possono entrare o meno in un altro</a:t>
          </a:r>
        </a:p>
      </dsp:txBody>
      <dsp:txXfrm>
        <a:off x="5775501" y="819"/>
        <a:ext cx="3738453" cy="22430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1EE7C-0602-9D4F-9A2D-179B4DE2B3C3}">
      <dsp:nvSpPr>
        <dsp:cNvPr id="0" name=""/>
        <dsp:cNvSpPr/>
      </dsp:nvSpPr>
      <dsp:spPr>
        <a:xfrm>
          <a:off x="7608" y="2063575"/>
          <a:ext cx="2273974" cy="136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Segmentazione</a:t>
          </a:r>
        </a:p>
      </dsp:txBody>
      <dsp:txXfrm>
        <a:off x="47569" y="2103536"/>
        <a:ext cx="2194052" cy="1284462"/>
      </dsp:txXfrm>
    </dsp:sp>
    <dsp:sp modelId="{D634E01E-2827-8848-B202-DD4DB0557288}">
      <dsp:nvSpPr>
        <dsp:cNvPr id="0" name=""/>
        <dsp:cNvSpPr/>
      </dsp:nvSpPr>
      <dsp:spPr>
        <a:xfrm>
          <a:off x="2508980" y="2463794"/>
          <a:ext cx="482082" cy="563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2508980" y="2576583"/>
        <a:ext cx="337457" cy="338367"/>
      </dsp:txXfrm>
    </dsp:sp>
    <dsp:sp modelId="{FAADF9A2-DAF1-8B48-A649-D6653BC79E53}">
      <dsp:nvSpPr>
        <dsp:cNvPr id="0" name=""/>
        <dsp:cNvSpPr/>
      </dsp:nvSpPr>
      <dsp:spPr>
        <a:xfrm>
          <a:off x="3191172" y="2063575"/>
          <a:ext cx="2273974" cy="136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Compromesso intermedio</a:t>
          </a:r>
        </a:p>
      </dsp:txBody>
      <dsp:txXfrm>
        <a:off x="3231133" y="2103536"/>
        <a:ext cx="2194052" cy="1284462"/>
      </dsp:txXfrm>
    </dsp:sp>
    <dsp:sp modelId="{CE097634-31DB-6542-93E9-A7BB8B906F0C}">
      <dsp:nvSpPr>
        <dsp:cNvPr id="0" name=""/>
        <dsp:cNvSpPr/>
      </dsp:nvSpPr>
      <dsp:spPr>
        <a:xfrm>
          <a:off x="5692544" y="2463794"/>
          <a:ext cx="482082" cy="563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5692544" y="2576583"/>
        <a:ext cx="337457" cy="338367"/>
      </dsp:txXfrm>
    </dsp:sp>
    <dsp:sp modelId="{003C9967-6A8A-3A44-9CEE-D7AE7CC08EEA}">
      <dsp:nvSpPr>
        <dsp:cNvPr id="0" name=""/>
        <dsp:cNvSpPr/>
      </dsp:nvSpPr>
      <dsp:spPr>
        <a:xfrm>
          <a:off x="6374737" y="2063575"/>
          <a:ext cx="2273974" cy="136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Integrazione</a:t>
          </a:r>
        </a:p>
      </dsp:txBody>
      <dsp:txXfrm>
        <a:off x="6414698" y="2103536"/>
        <a:ext cx="2194052" cy="12844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6F97-6619-2A43-A804-DC883E3183D6}">
      <dsp:nvSpPr>
        <dsp:cNvPr id="0" name=""/>
        <dsp:cNvSpPr/>
      </dsp:nvSpPr>
      <dsp:spPr>
        <a:xfrm>
          <a:off x="0" y="299020"/>
          <a:ext cx="10539167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56" tIns="312420" rIns="81795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500" kern="1200" dirty="0"/>
            <a:t>Design del lavoro e alle modalità che ne caratterizzano lo svolgimento</a:t>
          </a:r>
        </a:p>
      </dsp:txBody>
      <dsp:txXfrm>
        <a:off x="0" y="299020"/>
        <a:ext cx="10539167" cy="637875"/>
      </dsp:txXfrm>
    </dsp:sp>
    <dsp:sp modelId="{CA455194-B572-1242-B47A-778538E28789}">
      <dsp:nvSpPr>
        <dsp:cNvPr id="0" name=""/>
        <dsp:cNvSpPr/>
      </dsp:nvSpPr>
      <dsp:spPr>
        <a:xfrm>
          <a:off x="526958" y="77620"/>
          <a:ext cx="737741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849" tIns="0" rIns="27884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Caratteristiche specifiche dell’attività lavorativa</a:t>
          </a:r>
        </a:p>
      </dsp:txBody>
      <dsp:txXfrm>
        <a:off x="548574" y="99236"/>
        <a:ext cx="7334184" cy="399568"/>
      </dsp:txXfrm>
    </dsp:sp>
    <dsp:sp modelId="{C54EFF51-4DEF-A342-BFE0-9B4A9744B53E}">
      <dsp:nvSpPr>
        <dsp:cNvPr id="0" name=""/>
        <dsp:cNvSpPr/>
      </dsp:nvSpPr>
      <dsp:spPr>
        <a:xfrm>
          <a:off x="0" y="1239295"/>
          <a:ext cx="10539167" cy="203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56" tIns="312420" rIns="81795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500" kern="1200" dirty="0"/>
            <a:t>Componenti sociali più rilevanti del contesto lavorativo, ovvero i colleghi, il responsabile diretto, e il top management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500" kern="1200" dirty="0"/>
            <a:t>Ad esempio: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500" kern="1200" dirty="0"/>
            <a:t>Colleghi contribuiscono a creare un’atmosfera positiva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500" kern="1200" dirty="0"/>
            <a:t>I responsabili favoriscono la partecipazione dei collaboratori, ne supportano lo sviluppo e forniscono feedback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500" kern="1200" dirty="0"/>
            <a:t>Top management assicura l’integrazione e il coordinamento organizzativo</a:t>
          </a:r>
        </a:p>
      </dsp:txBody>
      <dsp:txXfrm>
        <a:off x="0" y="1239295"/>
        <a:ext cx="10539167" cy="2031750"/>
      </dsp:txXfrm>
    </dsp:sp>
    <dsp:sp modelId="{2643E90B-9380-1C45-86D7-6E3972D471DB}">
      <dsp:nvSpPr>
        <dsp:cNvPr id="0" name=""/>
        <dsp:cNvSpPr/>
      </dsp:nvSpPr>
      <dsp:spPr>
        <a:xfrm>
          <a:off x="526958" y="1017895"/>
          <a:ext cx="737741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849" tIns="0" rIns="27884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Caratteristiche specifiche del contesto sociale</a:t>
          </a:r>
        </a:p>
      </dsp:txBody>
      <dsp:txXfrm>
        <a:off x="548574" y="1039511"/>
        <a:ext cx="7334184" cy="399568"/>
      </dsp:txXfrm>
    </dsp:sp>
    <dsp:sp modelId="{A16DA2D7-71B1-CC45-BA32-C71AB93743B3}">
      <dsp:nvSpPr>
        <dsp:cNvPr id="0" name=""/>
        <dsp:cNvSpPr/>
      </dsp:nvSpPr>
      <dsp:spPr>
        <a:xfrm>
          <a:off x="0" y="3573445"/>
          <a:ext cx="10539167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56" tIns="312420" rIns="81795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500" kern="1200" dirty="0"/>
            <a:t>Aspetti di comfort (vs. </a:t>
          </a:r>
          <a:r>
            <a:rPr lang="it-IT" sz="1500" kern="1200" dirty="0" err="1"/>
            <a:t>discomfort</a:t>
          </a:r>
          <a:r>
            <a:rPr lang="it-IT" sz="1500" kern="1200" dirty="0"/>
            <a:t>) dell’ambiente lavorativo e di sicurezza per la salute (vs. rischi e pericoli)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500" kern="1200" dirty="0"/>
            <a:t> 	Ad esempio: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500" kern="1200" dirty="0"/>
            <a:t>Illuminazione, rumorosità, temperatura, pulizia, ergonomia della postazione di lavoro e adeguatezza delle strumentazioni</a:t>
          </a:r>
        </a:p>
      </dsp:txBody>
      <dsp:txXfrm>
        <a:off x="0" y="3573445"/>
        <a:ext cx="10539167" cy="1346625"/>
      </dsp:txXfrm>
    </dsp:sp>
    <dsp:sp modelId="{C9B29AE0-0335-E043-B18E-9BE8A8C9DCCD}">
      <dsp:nvSpPr>
        <dsp:cNvPr id="0" name=""/>
        <dsp:cNvSpPr/>
      </dsp:nvSpPr>
      <dsp:spPr>
        <a:xfrm>
          <a:off x="526958" y="3352045"/>
          <a:ext cx="737741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849" tIns="0" rIns="27884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Caratteristiche specifiche dell’ambiente fisico</a:t>
          </a:r>
        </a:p>
      </dsp:txBody>
      <dsp:txXfrm>
        <a:off x="548574" y="3373661"/>
        <a:ext cx="7334184" cy="399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00C64-879B-9045-8436-0AB6C776E00D}">
      <dsp:nvSpPr>
        <dsp:cNvPr id="0" name=""/>
        <dsp:cNvSpPr/>
      </dsp:nvSpPr>
      <dsp:spPr>
        <a:xfrm>
          <a:off x="1323249" y="889"/>
          <a:ext cx="2439012" cy="1463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Autonomia dei lavoratori è cresciuta</a:t>
          </a:r>
        </a:p>
      </dsp:txBody>
      <dsp:txXfrm>
        <a:off x="1323249" y="889"/>
        <a:ext cx="2439012" cy="1463407"/>
      </dsp:txXfrm>
    </dsp:sp>
    <dsp:sp modelId="{AF3C927A-399E-754C-934A-09558495005F}">
      <dsp:nvSpPr>
        <dsp:cNvPr id="0" name=""/>
        <dsp:cNvSpPr/>
      </dsp:nvSpPr>
      <dsp:spPr>
        <a:xfrm>
          <a:off x="4006163" y="889"/>
          <a:ext cx="2439012" cy="1463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Aumento della quantità di sforzi richiesti</a:t>
          </a:r>
        </a:p>
      </dsp:txBody>
      <dsp:txXfrm>
        <a:off x="4006163" y="889"/>
        <a:ext cx="2439012" cy="1463407"/>
      </dsp:txXfrm>
    </dsp:sp>
    <dsp:sp modelId="{6404AD86-680A-0047-899B-C81CF121B0CA}">
      <dsp:nvSpPr>
        <dsp:cNvPr id="0" name=""/>
        <dsp:cNvSpPr/>
      </dsp:nvSpPr>
      <dsp:spPr>
        <a:xfrm>
          <a:off x="1323249" y="1708198"/>
          <a:ext cx="2439012" cy="1463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Aumento di pianificazione, gestione e monitoraggio autonomi</a:t>
          </a:r>
        </a:p>
      </dsp:txBody>
      <dsp:txXfrm>
        <a:off x="1323249" y="1708198"/>
        <a:ext cx="2439012" cy="1463407"/>
      </dsp:txXfrm>
    </dsp:sp>
    <dsp:sp modelId="{D141E753-01A9-7847-839D-5CFEDCCC88CC}">
      <dsp:nvSpPr>
        <dsp:cNvPr id="0" name=""/>
        <dsp:cNvSpPr/>
      </dsp:nvSpPr>
      <dsp:spPr>
        <a:xfrm>
          <a:off x="4006163" y="1708198"/>
          <a:ext cx="2439012" cy="1463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Intensificazione sforzi autonomi e strategici necessari per rimanere competitivi </a:t>
          </a:r>
        </a:p>
      </dsp:txBody>
      <dsp:txXfrm>
        <a:off x="4006163" y="1708198"/>
        <a:ext cx="2439012" cy="14634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F18D8-4ECB-BE4E-8CA5-93D04050537C}">
      <dsp:nvSpPr>
        <dsp:cNvPr id="0" name=""/>
        <dsp:cNvSpPr/>
      </dsp:nvSpPr>
      <dsp:spPr>
        <a:xfrm>
          <a:off x="923276" y="2467"/>
          <a:ext cx="3800599" cy="228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Supporto emotivo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(prendere in considerazione i bisogni di vita privata dei collabori)</a:t>
          </a:r>
        </a:p>
      </dsp:txBody>
      <dsp:txXfrm>
        <a:off x="923276" y="2467"/>
        <a:ext cx="3800599" cy="2280359"/>
      </dsp:txXfrm>
    </dsp:sp>
    <dsp:sp modelId="{E212FB16-FD90-BF43-801C-34ED800EFFC6}">
      <dsp:nvSpPr>
        <dsp:cNvPr id="0" name=""/>
        <dsp:cNvSpPr/>
      </dsp:nvSpPr>
      <dsp:spPr>
        <a:xfrm>
          <a:off x="5103935" y="2467"/>
          <a:ext cx="3800599" cy="228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Supporto strumentale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(assistere nella modalità di gestione delle attività lavorative in caso di emergenze di natura privata)</a:t>
          </a:r>
        </a:p>
      </dsp:txBody>
      <dsp:txXfrm>
        <a:off x="5103935" y="2467"/>
        <a:ext cx="3800599" cy="2280359"/>
      </dsp:txXfrm>
    </dsp:sp>
    <dsp:sp modelId="{97C23E32-6D60-4348-9EFF-23F3D1CD20CB}">
      <dsp:nvSpPr>
        <dsp:cNvPr id="0" name=""/>
        <dsp:cNvSpPr/>
      </dsp:nvSpPr>
      <dsp:spPr>
        <a:xfrm>
          <a:off x="923276" y="2662886"/>
          <a:ext cx="3800599" cy="228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 err="1"/>
            <a:t>Role</a:t>
          </a:r>
          <a:r>
            <a:rPr lang="it-IT" sz="2300" b="1" kern="1200" dirty="0"/>
            <a:t> </a:t>
          </a:r>
          <a:r>
            <a:rPr lang="it-IT" sz="2300" b="1" kern="1200" dirty="0" err="1"/>
            <a:t>modeling</a:t>
          </a:r>
          <a:r>
            <a:rPr lang="it-IT" sz="2300" b="1" kern="1200" dirty="0"/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(condividere il proprio stile o esperienze positive di bilanciamento)</a:t>
          </a:r>
        </a:p>
      </dsp:txBody>
      <dsp:txXfrm>
        <a:off x="923276" y="2662886"/>
        <a:ext cx="3800599" cy="2280359"/>
      </dsp:txXfrm>
    </dsp:sp>
    <dsp:sp modelId="{4609FBF7-C221-7A40-80A5-5AEE7CA95A50}">
      <dsp:nvSpPr>
        <dsp:cNvPr id="0" name=""/>
        <dsp:cNvSpPr/>
      </dsp:nvSpPr>
      <dsp:spPr>
        <a:xfrm>
          <a:off x="5103935" y="2662886"/>
          <a:ext cx="3800599" cy="228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Management creativo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 (costruire e implementare soluzioni ad hoc)</a:t>
          </a:r>
        </a:p>
      </dsp:txBody>
      <dsp:txXfrm>
        <a:off x="5103935" y="2662886"/>
        <a:ext cx="3800599" cy="228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7FD44EC-97B0-3B57-5BE5-BA2C92E20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ABC19D-E320-0CB1-1060-C225628742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21/01/25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15122A-3A3F-1CE7-7026-69886B2D6D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A818EB-FAA2-FB0C-4613-39E0D5A2D5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E6A2-34D7-2646-9ED7-85E012313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6559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21/01/25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AAE2-97D9-A440-BB89-2C1F83DDF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3306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D89643-5C0B-42BD-945F-EC40DAA49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D40899-B06E-4B1E-9EAC-7D389E29F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02F2F5-C616-323A-C0D9-986362ABE6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10F75-D54D-2121-FE7C-9DE920CA5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A5B05EE-E248-4C30-1442-677DE23E2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F918BE7-2064-8D38-A283-C3C964535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1E999A-CB88-63FE-C650-FEB0B14078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D79ED4-9C85-399D-0615-BAB7CF0AF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8AAE2-97D9-A440-BB89-2C1F83DDF6E2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78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63181-09B3-EDC7-23A1-03EDB8E26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D97577-9A98-4196-5D53-4C47B7A85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96B86D-3EDA-4A64-7489-6C4CC547A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4E590E-56DD-1531-16D4-DF1DD86B2D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9456D8-63A0-22D0-CD40-8F7F4FFC3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8AAE2-97D9-A440-BB89-2C1F83DDF6E2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64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8AAE2-97D9-A440-BB89-2C1F83DDF6E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7B83B-DB27-99C2-C795-3C97F1C7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64C1D86-F997-BA30-AB7E-3F965369F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AC438DE-9A34-49FB-01D5-14E6847BE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4DD11C-6561-27E8-01EB-5AD94A243A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B9A4CD-6E3C-FD44-3AF8-F8D532D73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8AAE2-97D9-A440-BB89-2C1F83DDF6E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10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989B1-17A1-F2D1-7A00-A0D0962F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DF6C598-7F7F-4BB0-E956-AC6057DEA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DC47EF0-8310-F1ED-6DB8-B71564785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D3059-BC28-2772-0147-865C46CEFE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48ED2A-080C-812A-989D-BA51EE7DC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8AAE2-97D9-A440-BB89-2C1F83DDF6E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43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AB9A9-DF2E-6C6A-A1A4-B74BC1EE3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147C71D-DF3F-7B68-9B81-959850C80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73BAC46-DAA6-AA63-219A-5F8B410CE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3BD053-E577-24CA-54C0-3B40F94310D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B426E3F-30B8-F626-DA86-2D6639F8A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8AAE2-97D9-A440-BB89-2C1F83DDF6E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719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04A64-09FC-5384-E29C-F3675C214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74833BF-9F86-79C9-5CB6-4A65F4DF8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370B2C-3585-3AFF-1059-EC48695C1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8C6361-D472-09A6-A609-88001C55835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BF6615-B332-DC75-70A9-A3D76AF0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8AAE2-97D9-A440-BB89-2C1F83DDF6E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97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4294E-0E92-D140-A5A7-82C06E3D3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E0CC2C9-57BA-F669-2E30-9D67EDCCC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69ECA3A-31C7-C900-D317-B80E83FD3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19C334-8836-19C9-A6B6-2B6DF020C9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6AE416-7548-ACB4-E3FF-178C55F40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8AAE2-97D9-A440-BB89-2C1F83DDF6E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169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8AAE2-97D9-A440-BB89-2C1F83DDF6E2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18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3713E-7F37-CA32-3152-A502277FB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0FBC7A-303B-DD9A-D19F-F9334A113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708D282-B374-7946-EE94-5C49C10F1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2B74B3-1C0A-97F8-36B6-9798185503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680018-BB1D-E26B-B339-9C671A9E9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8AAE2-97D9-A440-BB89-2C1F83DDF6E2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45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fascia">
            <a:extLst>
              <a:ext uri="{FF2B5EF4-FFF2-40B4-BE49-F238E27FC236}">
                <a16:creationId xmlns:a16="http://schemas.microsoft.com/office/drawing/2014/main" id="{22DA9701-6470-F1DC-4BDE-5A953BF67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C66DD44-6389-15AA-6A89-536C24105A76}"/>
              </a:ext>
            </a:extLst>
          </p:cNvPr>
          <p:cNvSpPr/>
          <p:nvPr userDrawn="1"/>
        </p:nvSpPr>
        <p:spPr>
          <a:xfrm>
            <a:off x="0" y="0"/>
            <a:ext cx="349857" cy="687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F34A66-AF94-0E44-EC49-FF3E7F7BFA59}"/>
              </a:ext>
            </a:extLst>
          </p:cNvPr>
          <p:cNvSpPr/>
          <p:nvPr userDrawn="1"/>
        </p:nvSpPr>
        <p:spPr>
          <a:xfrm rot="5400000">
            <a:off x="6032367" y="707246"/>
            <a:ext cx="477122" cy="1184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B325CC-2D53-EF67-9665-51B5559A3BC7}"/>
              </a:ext>
            </a:extLst>
          </p:cNvPr>
          <p:cNvSpPr txBox="1"/>
          <p:nvPr userDrawn="1"/>
        </p:nvSpPr>
        <p:spPr>
          <a:xfrm>
            <a:off x="604299" y="6488668"/>
            <a:ext cx="6472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F6F6F6"/>
                </a:solidFill>
                <a:effectLst/>
                <a:latin typeface="Source Sans Pro" panose="020B0503030403020204" pitchFamily="34" charset="0"/>
              </a:rPr>
              <a:t>Stress, Benessere ed Engagement nelle Organizzazioni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11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2B28C-B638-F74D-7DBB-CC54132D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F6736A-D69F-57FD-2FE9-6A5A81688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F143C-E764-5720-8CC6-6E6DD259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1D7B-272D-4F4E-A0FF-050D0A2A0DF0}" type="datetime1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68966-E4C0-EA3F-E4DB-9D5E606A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66E1E8-ADB5-7264-20C2-4B656768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2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2ECBB8-3317-CC90-6DFA-26AA06BB8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AF70E3-A10B-44A3-EF8A-F344FC2A4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43764-80E3-49B4-3767-861A0FC5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390C-F966-2048-B690-E4B9DAAB8B72}" type="datetime1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FBB33D-A3BD-4CA3-533F-CC640FC0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A26D0-0079-9378-8B37-E68517C3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1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fascia">
            <a:extLst>
              <a:ext uri="{FF2B5EF4-FFF2-40B4-BE49-F238E27FC236}">
                <a16:creationId xmlns:a16="http://schemas.microsoft.com/office/drawing/2014/main" id="{B89262B4-86DF-23E9-B26F-C6978D242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374168"/>
            <a:ext cx="12144375" cy="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fascia">
            <a:extLst>
              <a:ext uri="{FF2B5EF4-FFF2-40B4-BE49-F238E27FC236}">
                <a16:creationId xmlns:a16="http://schemas.microsoft.com/office/drawing/2014/main" id="{38681701-DCA7-6660-C621-AB36E1829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44BDE680-1D35-85A5-C1E7-BDA956224902}"/>
              </a:ext>
            </a:extLst>
          </p:cNvPr>
          <p:cNvSpPr txBox="1"/>
          <p:nvPr userDrawn="1"/>
        </p:nvSpPr>
        <p:spPr bwMode="auto">
          <a:xfrm>
            <a:off x="444068" y="6465658"/>
            <a:ext cx="3652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RDSEM</a:t>
            </a:r>
            <a:endParaRPr lang="it-IT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D0E0C67-B853-BFC3-133C-D69163094A2F}"/>
              </a:ext>
            </a:extLst>
          </p:cNvPr>
          <p:cNvSpPr/>
          <p:nvPr userDrawn="1"/>
        </p:nvSpPr>
        <p:spPr>
          <a:xfrm>
            <a:off x="0" y="0"/>
            <a:ext cx="349857" cy="687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B24A63-3BC8-9EB9-86CE-ED375911FEFE}"/>
              </a:ext>
            </a:extLst>
          </p:cNvPr>
          <p:cNvSpPr/>
          <p:nvPr userDrawn="1"/>
        </p:nvSpPr>
        <p:spPr>
          <a:xfrm rot="5400000">
            <a:off x="6032367" y="707246"/>
            <a:ext cx="477122" cy="1184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63B30-6824-DC8F-5A61-1EA52F57C03C}"/>
              </a:ext>
            </a:extLst>
          </p:cNvPr>
          <p:cNvSpPr txBox="1"/>
          <p:nvPr userDrawn="1"/>
        </p:nvSpPr>
        <p:spPr>
          <a:xfrm>
            <a:off x="6339164" y="6488668"/>
            <a:ext cx="6472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F6F6F6"/>
                </a:solidFill>
                <a:effectLst/>
                <a:latin typeface="Source Sans Pro" panose="020B0503030403020204" pitchFamily="34" charset="0"/>
              </a:rPr>
              <a:t>Stress, Benessere ed Engagement nelle Organizzazioni</a:t>
            </a:r>
            <a:endParaRPr lang="it-IT" dirty="0"/>
          </a:p>
          <a:p>
            <a:endParaRPr lang="it-IT" dirty="0"/>
          </a:p>
        </p:txBody>
      </p:sp>
      <p:pic>
        <p:nvPicPr>
          <p:cNvPr id="5" name="Picture 6" descr="Sapienza Università di Roma Logo PNG Vector">
            <a:extLst>
              <a:ext uri="{FF2B5EF4-FFF2-40B4-BE49-F238E27FC236}">
                <a16:creationId xmlns:a16="http://schemas.microsoft.com/office/drawing/2014/main" id="{03A1E37F-930B-4D28-CEB7-3CAE0F4485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r="-7170" b="30919"/>
          <a:stretch/>
        </p:blipFill>
        <p:spPr bwMode="auto">
          <a:xfrm>
            <a:off x="398361" y="0"/>
            <a:ext cx="1384139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6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8AD48-B74F-7E7C-66E3-734F10BD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775746-60EB-B7D6-3E91-EDA2EADE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888374-889D-C1D4-A60D-80172927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A42-AEF8-314F-87DF-4EAA572A49EE}" type="datetime1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0DB15-E476-97CB-28F4-B7223433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5959E8-A222-272E-ED79-8D291EF9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44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F80D4-D946-74FF-C1B1-16B8D46A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2F465-5F68-B37A-14F7-64943C039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FEB8F8-E86A-CB58-6709-1A4264F7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795F93-6F26-25EF-6C28-EB427759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8220-A7F4-F944-A252-A142EB3A5702}" type="datetime1">
              <a:rPr lang="it-IT" smtClean="0"/>
              <a:t>13/10/25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04B19D-0677-B59C-0AD5-FCF56F29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CFB0E9-F395-4CE0-8663-78A3731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4D8FF-D89D-CA9C-44CC-E4F6E16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BD790B-7E96-0265-3798-C72E9F4A2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A795CF-3932-B5F5-C4B2-C8C72CC25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5445EE-DA43-5567-E63F-8D73BB9D1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AA0813-A64B-9E27-9EA6-AC31A9016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3DCCE4-47D6-67BD-01E3-03C34D17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032-189C-7646-A0C2-96F7CF00C267}" type="datetime1">
              <a:rPr lang="it-IT" smtClean="0"/>
              <a:t>13/10/25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F6A702-7B84-8319-FABD-C5FDC25C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E98703-8E8E-DF6A-C663-EF96E5FB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8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C9B4C-F5E4-060D-3A59-DC01C427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E4D41E-20D8-3656-2CC0-CC832955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44C7-75A7-1145-9402-F409FFA06534}" type="datetime1">
              <a:rPr lang="it-IT" smtClean="0"/>
              <a:t>13/10/25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644565-D6FD-DAD2-B0BA-8168048E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0E7219-5F55-7FE6-A40C-C54E1DD2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4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24B037-BB2F-F33A-7F80-022560E9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04C4-EEF4-1940-891E-707E85EF82C8}" type="datetime1">
              <a:rPr lang="it-IT" smtClean="0"/>
              <a:t>13/10/25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36E495-E637-F267-17CF-A3603671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201EBB-1367-C51B-75BF-39B11AB0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59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5D489-1AE8-3189-4827-85A947CB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A1F3B8-0E8B-8175-0989-5534109CC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8267A4-20C5-EF2E-3F35-FA6B5F64F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5F66E9-86A5-2A49-297F-78AAC5E2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9F-1CFC-C543-A605-C893F17E73BE}" type="datetime1">
              <a:rPr lang="it-IT" smtClean="0"/>
              <a:t>13/10/25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9B6CB5-E557-257F-3130-5E43A690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8526CA-C81C-8357-1F45-617B616B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5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4E903-4E80-9EAB-E7BC-D0DCA622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75674F-FA50-C29D-66DD-2D50C4052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64527-FA95-037D-DA2C-49B42E26C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9B49-27AB-4A0C-EFA2-C6B9FDC0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FFDA-3387-CE4C-8508-00CD500B5ED3}" type="datetime1">
              <a:rPr lang="it-IT" smtClean="0"/>
              <a:t>13/10/25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CC737C-7BAC-1630-951F-CA2980C6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071581-E841-EA29-4A78-3183F73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7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C31595-7B94-4E6C-7248-4D51F3C9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C2BF29-0B29-586F-D593-641284C70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D3A4C7-8197-4F96-F3F4-64ECB6B20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92E87-C22A-4D40-AB86-C9D6A7DC2E86}" type="datetime1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742898-BF5E-88A0-646F-CAABA9DD3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A3E4D1-B379-306A-40FA-2AE44F874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tangolo 1">
            <a:extLst>
              <a:ext uri="{FF2B5EF4-FFF2-40B4-BE49-F238E27FC236}">
                <a16:creationId xmlns:a16="http://schemas.microsoft.com/office/drawing/2014/main" id="{3DCC638C-7A2A-41A3-8E20-F8EFC8085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568" y="4722959"/>
            <a:ext cx="719931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Prof. Guido Alessandri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7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507" name="Picture 16" descr="fascia">
            <a:extLst>
              <a:ext uri="{FF2B5EF4-FFF2-40B4-BE49-F238E27FC236}">
                <a16:creationId xmlns:a16="http://schemas.microsoft.com/office/drawing/2014/main" id="{0AD969D0-E57D-4EF3-AADB-D7CB6524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0"/>
            <a:ext cx="314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6" descr="fascia">
            <a:extLst>
              <a:ext uri="{FF2B5EF4-FFF2-40B4-BE49-F238E27FC236}">
                <a16:creationId xmlns:a16="http://schemas.microsoft.com/office/drawing/2014/main" id="{442566F6-9E93-4646-B6FA-97438AC1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9D8A78-C05B-4CC3-A183-40D2C318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3057525"/>
            <a:ext cx="3143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5119462-8FF3-4630-9C3C-2877168F87D3}"/>
              </a:ext>
            </a:extLst>
          </p:cNvPr>
          <p:cNvSpPr/>
          <p:nvPr/>
        </p:nvSpPr>
        <p:spPr>
          <a:xfrm>
            <a:off x="561657" y="230314"/>
            <a:ext cx="84804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7000" b="1" dirty="0">
                <a:solidFill>
                  <a:srgbClr val="822334"/>
                </a:solidFill>
              </a:rPr>
              <a:t>Benessere lavorativo ed equilibrio vita-lavoro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2A57B1-08E1-2B0C-EC3A-0DEE27A6A272}"/>
              </a:ext>
            </a:extLst>
          </p:cNvPr>
          <p:cNvSpPr txBox="1"/>
          <p:nvPr/>
        </p:nvSpPr>
        <p:spPr>
          <a:xfrm>
            <a:off x="7650480" y="6614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44752E8-AC06-EF24-F407-1548B2D659A8}"/>
              </a:ext>
            </a:extLst>
          </p:cNvPr>
          <p:cNvSpPr/>
          <p:nvPr/>
        </p:nvSpPr>
        <p:spPr>
          <a:xfrm>
            <a:off x="7183120" y="6492240"/>
            <a:ext cx="4409440" cy="264160"/>
          </a:xfrm>
          <a:prstGeom prst="rect">
            <a:avLst/>
          </a:prstGeom>
          <a:solidFill>
            <a:srgbClr val="8223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3237723-2131-F121-92E0-089EC332BBA7}"/>
              </a:ext>
            </a:extLst>
          </p:cNvPr>
          <p:cNvSpPr/>
          <p:nvPr/>
        </p:nvSpPr>
        <p:spPr>
          <a:xfrm>
            <a:off x="0" y="10160"/>
            <a:ext cx="352425" cy="684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0C84C24-38BF-2319-47EA-C195D04CF8E7}"/>
              </a:ext>
            </a:extLst>
          </p:cNvPr>
          <p:cNvSpPr/>
          <p:nvPr/>
        </p:nvSpPr>
        <p:spPr>
          <a:xfrm>
            <a:off x="9035415" y="0"/>
            <a:ext cx="31565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ACCB809-0910-89C5-C39C-ED76BC696F95}"/>
              </a:ext>
            </a:extLst>
          </p:cNvPr>
          <p:cNvSpPr/>
          <p:nvPr/>
        </p:nvSpPr>
        <p:spPr>
          <a:xfrm>
            <a:off x="6857021" y="6400800"/>
            <a:ext cx="3156585" cy="447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6" descr="Sapienza Università di Roma Logo PNG Vector">
            <a:extLst>
              <a:ext uri="{FF2B5EF4-FFF2-40B4-BE49-F238E27FC236}">
                <a16:creationId xmlns:a16="http://schemas.microsoft.com/office/drawing/2014/main" id="{11B4F341-5C10-7072-AD2B-3B36E027A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r="-7170" b="30919"/>
          <a:stretch/>
        </p:blipFill>
        <p:spPr bwMode="auto">
          <a:xfrm>
            <a:off x="7710810" y="5906839"/>
            <a:ext cx="1384139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A042F-F8BF-325D-B929-0CDAA59BD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6537E1-4EEE-1F83-DA1A-B5E84C0DA9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Work-Life </a:t>
            </a:r>
            <a:r>
              <a:rPr lang="it-IT" sz="3200" b="1" dirty="0" err="1">
                <a:solidFill>
                  <a:srgbClr val="822334"/>
                </a:solidFill>
              </a:rPr>
              <a:t>Resources</a:t>
            </a:r>
            <a:r>
              <a:rPr lang="it-IT" sz="3200" b="1" dirty="0">
                <a:solidFill>
                  <a:srgbClr val="822334"/>
                </a:solidFill>
              </a:rPr>
              <a:t> Model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8E23B8-8353-17FB-E9A4-AD26E0D6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130EFE-FFAB-BE79-6EF2-84FBD92CC2A6}"/>
              </a:ext>
            </a:extLst>
          </p:cNvPr>
          <p:cNvSpPr txBox="1">
            <a:spLocks/>
          </p:cNvSpPr>
          <p:nvPr/>
        </p:nvSpPr>
        <p:spPr>
          <a:xfrm>
            <a:off x="658778" y="1122867"/>
            <a:ext cx="11158923" cy="1938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Il bilancio tra le risorse e le richieste di un contesto può influenzare negativamente o positivamente il funzionamento della persona,  producendo un diverso livello di benessere e produttività nell’altro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589E62-704D-0DBC-5837-34EFCE4B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36" y="3061253"/>
            <a:ext cx="3201710" cy="320171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D50839-8E85-4263-1588-F98C856A090F}"/>
              </a:ext>
            </a:extLst>
          </p:cNvPr>
          <p:cNvSpPr txBox="1"/>
          <p:nvPr/>
        </p:nvSpPr>
        <p:spPr>
          <a:xfrm>
            <a:off x="1023546" y="3276600"/>
            <a:ext cx="6657413" cy="281083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buNone/>
            </a:pPr>
            <a:r>
              <a:rPr lang="it-IT" sz="2800" b="1" dirty="0">
                <a:solidFill>
                  <a:schemeClr val="bg1"/>
                </a:solidFill>
              </a:rPr>
              <a:t>Spillover</a:t>
            </a:r>
            <a:r>
              <a:rPr lang="it-IT" sz="2800" dirty="0">
                <a:solidFill>
                  <a:schemeClr val="bg1"/>
                </a:solidFill>
              </a:rPr>
              <a:t> = il modo in cui le esperienze di un individuo possono trasferirsi tra diversi contesti e avere un impatto su di essi</a:t>
            </a:r>
          </a:p>
          <a:p>
            <a:pPr lvl="0" algn="ctr">
              <a:lnSpc>
                <a:spcPct val="200000"/>
              </a:lnSpc>
              <a:buNone/>
            </a:pPr>
            <a:endParaRPr lang="it-IT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E6703-F6A0-7633-66F8-137181A29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22374F-A929-0A73-0AF9-50CED1D4C6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Work-Life </a:t>
            </a:r>
            <a:r>
              <a:rPr lang="it-IT" sz="3200" b="1" dirty="0" err="1">
                <a:solidFill>
                  <a:srgbClr val="822334"/>
                </a:solidFill>
              </a:rPr>
              <a:t>Resources</a:t>
            </a:r>
            <a:r>
              <a:rPr lang="it-IT" sz="3200" b="1" dirty="0">
                <a:solidFill>
                  <a:srgbClr val="822334"/>
                </a:solidFill>
              </a:rPr>
              <a:t> Model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92197906-AFBF-9D8E-2619-3316D3D532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C8B9EE-AAAA-BCD3-A491-503EA9BC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427" t="16905" r="34520" b="14094"/>
          <a:stretch>
            <a:fillRect/>
          </a:stretch>
        </p:blipFill>
        <p:spPr>
          <a:xfrm>
            <a:off x="865879" y="1744834"/>
            <a:ext cx="2416785" cy="30635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BFDEC7-3109-832C-080D-A4F3D608721D}"/>
              </a:ext>
            </a:extLst>
          </p:cNvPr>
          <p:cNvSpPr txBox="1"/>
          <p:nvPr/>
        </p:nvSpPr>
        <p:spPr>
          <a:xfrm>
            <a:off x="3733015" y="1721110"/>
            <a:ext cx="8082624" cy="3087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i="1" dirty="0"/>
              <a:t>L’esposizione alle risorse e alle richieste </a:t>
            </a:r>
            <a:r>
              <a:rPr lang="it-IT" sz="2000" dirty="0"/>
              <a:t>di contesto porta le persone, rispetto al bacino di risorse personali a cui possono attingere per gestire i loro diversi ruoli, a: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it-IT" sz="2000" b="1" dirty="0"/>
              <a:t>Consumarle o impoverirle </a:t>
            </a:r>
            <a:r>
              <a:rPr lang="it-IT" sz="2000" dirty="0"/>
              <a:t>(nel caso del conflitto lavoro-vita privata)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it-IT" sz="2000" b="1" dirty="0"/>
              <a:t>Ampliarle o sostenerle </a:t>
            </a:r>
            <a:r>
              <a:rPr lang="it-IT" sz="2000" dirty="0"/>
              <a:t>(nel caso dell’</a:t>
            </a:r>
            <a:r>
              <a:rPr lang="it-IT" sz="2000" dirty="0" err="1"/>
              <a:t>enrichment</a:t>
            </a:r>
            <a:r>
              <a:rPr lang="it-IT" sz="2000" dirty="0"/>
              <a:t> lavoro-vita privata)</a:t>
            </a:r>
          </a:p>
        </p:txBody>
      </p:sp>
    </p:spTree>
    <p:extLst>
      <p:ext uri="{BB962C8B-B14F-4D97-AF65-F5344CB8AC3E}">
        <p14:creationId xmlns:p14="http://schemas.microsoft.com/office/powerpoint/2010/main" val="42384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E2661-0063-3B0E-2BC3-02B96572B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FBB57-DD2E-4B69-303A-5411A8502B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Work-Life </a:t>
            </a:r>
            <a:r>
              <a:rPr lang="it-IT" sz="3200" b="1" dirty="0" err="1">
                <a:solidFill>
                  <a:srgbClr val="822334"/>
                </a:solidFill>
              </a:rPr>
              <a:t>Resources</a:t>
            </a:r>
            <a:r>
              <a:rPr lang="it-IT" sz="3200" b="1" dirty="0">
                <a:solidFill>
                  <a:srgbClr val="822334"/>
                </a:solidFill>
              </a:rPr>
              <a:t> Model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1B24DA2-A480-A4C5-6708-AEC2E3BC35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0" name="Picture 2" descr="Risco differenza tra allarme bidirezionale e monodirezionale - Prodotti  Mondialtec">
            <a:extLst>
              <a:ext uri="{FF2B5EF4-FFF2-40B4-BE49-F238E27FC236}">
                <a16:creationId xmlns:a16="http://schemas.microsoft.com/office/drawing/2014/main" id="{A42DB0A0-1476-0A99-2002-CA4B54D1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27" y="3581400"/>
            <a:ext cx="4057077" cy="19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5A3C203-F3FF-127C-ED42-832EC5A59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360" y="3533311"/>
            <a:ext cx="2295558" cy="22955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8E18FA-D936-F181-7584-5229B13692A0}"/>
              </a:ext>
            </a:extLst>
          </p:cNvPr>
          <p:cNvSpPr txBox="1"/>
          <p:nvPr/>
        </p:nvSpPr>
        <p:spPr>
          <a:xfrm>
            <a:off x="1236678" y="1416368"/>
            <a:ext cx="4859322" cy="1949060"/>
          </a:xfrm>
          <a:prstGeom prst="rect">
            <a:avLst/>
          </a:prstGeom>
          <a:solidFill>
            <a:srgbClr val="166082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buNone/>
            </a:pPr>
            <a:r>
              <a:rPr lang="it-IT" sz="1400" dirty="0">
                <a:solidFill>
                  <a:schemeClr val="bg1"/>
                </a:solidFill>
              </a:rPr>
              <a:t>Individuo come “artigiano” </a:t>
            </a:r>
            <a:r>
              <a:rPr lang="it-IT" sz="1400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it-IT" sz="1400" dirty="0">
                <a:solidFill>
                  <a:schemeClr val="bg1"/>
                </a:solidFill>
              </a:rPr>
              <a:t> soggetto attivo dotato di risorse psicologiche chiave che gli consentono di mobilitare e sviluppare mezzi per gestirne in modo ottimale le richieste e, al contempo, di capitalizzare dalle esperienze</a:t>
            </a:r>
          </a:p>
          <a:p>
            <a:pPr lvl="0" algn="ctr">
              <a:lnSpc>
                <a:spcPct val="200000"/>
              </a:lnSpc>
              <a:buNone/>
            </a:pPr>
            <a:endParaRPr lang="it-IT" sz="500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7456B0-5616-E4CD-6B89-908AA492D482}"/>
              </a:ext>
            </a:extLst>
          </p:cNvPr>
          <p:cNvSpPr txBox="1"/>
          <p:nvPr/>
        </p:nvSpPr>
        <p:spPr>
          <a:xfrm>
            <a:off x="6887065" y="1416368"/>
            <a:ext cx="4382039" cy="19490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buNone/>
            </a:pPr>
            <a:r>
              <a:rPr lang="it-IT" sz="1400" dirty="0">
                <a:solidFill>
                  <a:schemeClr val="bg1"/>
                </a:solidFill>
              </a:rPr>
              <a:t>L’interfaccia tra lavoro e vita privata è bidirezionale </a:t>
            </a:r>
            <a:r>
              <a:rPr lang="it-IT" sz="1400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it-IT" sz="1400" dirty="0">
                <a:solidFill>
                  <a:schemeClr val="bg1"/>
                </a:solidFill>
              </a:rPr>
              <a:t> l’individuo non sperimenta necessariamente esperienze di conflitto ed </a:t>
            </a:r>
            <a:r>
              <a:rPr lang="it-IT" sz="1400" dirty="0" err="1">
                <a:solidFill>
                  <a:schemeClr val="bg1"/>
                </a:solidFill>
              </a:rPr>
              <a:t>enrichment</a:t>
            </a:r>
            <a:r>
              <a:rPr lang="it-IT" sz="1400" dirty="0">
                <a:solidFill>
                  <a:schemeClr val="bg1"/>
                </a:solidFill>
              </a:rPr>
              <a:t> in egual misura in una direzione e nell’altra</a:t>
            </a:r>
          </a:p>
          <a:p>
            <a:pPr lvl="0" algn="ctr">
              <a:lnSpc>
                <a:spcPct val="200000"/>
              </a:lnSpc>
              <a:buNone/>
            </a:pPr>
            <a:endParaRPr lang="it-IT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9D23E-2736-7DE7-D2BA-D1220DDAA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96308-68BA-6188-F172-E6D7AEF93A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Work-Life Balance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72024DD1-2019-2EAE-B943-71377C753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230142"/>
              </p:ext>
            </p:extLst>
          </p:nvPr>
        </p:nvGraphicFramePr>
        <p:xfrm>
          <a:off x="980388" y="1197204"/>
          <a:ext cx="10539167" cy="499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80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A9702-3974-D8CF-0546-C48567890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D6AA6-5096-22FC-E314-FCEBCE057F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New Ways of Working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68A9071-731A-AE41-1891-EC3831FB7DC2}"/>
              </a:ext>
            </a:extLst>
          </p:cNvPr>
          <p:cNvSpPr txBox="1">
            <a:spLocks/>
          </p:cNvSpPr>
          <p:nvPr/>
        </p:nvSpPr>
        <p:spPr>
          <a:xfrm>
            <a:off x="950913" y="993403"/>
            <a:ext cx="11044201" cy="254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Ampio spettro di design del lavoro innovativi che consentono al lavoratore di regolare più flessibilmente e in diverso grado quando e dove svolgere l’attività professionale, anche grazie al supporto delle tecnologie digitali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01ABFD8D-EB62-1FE5-5F18-9BFC25E14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548957"/>
              </p:ext>
            </p:extLst>
          </p:nvPr>
        </p:nvGraphicFramePr>
        <p:xfrm>
          <a:off x="2211787" y="3101009"/>
          <a:ext cx="7768425" cy="317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4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E26CB-F0F2-6E34-68BD-F3B43E390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4B5B5B-98FC-4836-DEE9-C9483413D6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Sostenibilità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4E83E79-E8BA-10F1-6169-A5FC2B5C8021}"/>
              </a:ext>
            </a:extLst>
          </p:cNvPr>
          <p:cNvSpPr txBox="1">
            <a:spLocks/>
          </p:cNvSpPr>
          <p:nvPr/>
        </p:nvSpPr>
        <p:spPr>
          <a:xfrm>
            <a:off x="876039" y="1250343"/>
            <a:ext cx="5004613" cy="435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Il responsabile non deve favorire un cosiddetto “</a:t>
            </a:r>
            <a:r>
              <a:rPr lang="it-IT" b="1" dirty="0"/>
              <a:t>clima di </a:t>
            </a:r>
            <a:r>
              <a:rPr lang="it-IT" b="1" dirty="0" err="1"/>
              <a:t>overwork</a:t>
            </a:r>
            <a:r>
              <a:rPr lang="it-IT" dirty="0"/>
              <a:t>”, veicolando aspettative e normative riguardanti l’essere disponibili oltre gli orari di lavoro </a:t>
            </a:r>
            <a:r>
              <a:rPr lang="it-IT" sz="1400" dirty="0"/>
              <a:t>(</a:t>
            </a:r>
            <a:r>
              <a:rPr lang="it-IT" sz="1400" dirty="0" err="1"/>
              <a:t>Derks</a:t>
            </a:r>
            <a:r>
              <a:rPr lang="it-IT" sz="1400" dirty="0"/>
              <a:t> et al., 2015)</a:t>
            </a:r>
            <a:endParaRPr lang="it-IT" dirty="0"/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ED3F80-CE6D-B4C7-539D-71860C8D0284}"/>
              </a:ext>
            </a:extLst>
          </p:cNvPr>
          <p:cNvSpPr txBox="1"/>
          <p:nvPr/>
        </p:nvSpPr>
        <p:spPr>
          <a:xfrm>
            <a:off x="6975653" y="1153975"/>
            <a:ext cx="4194092" cy="18585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chemeClr val="bg1"/>
                </a:solidFill>
                <a:latin typeface="Helvetica" pitchFamily="2" charset="0"/>
              </a:rPr>
              <a:t>T</a:t>
            </a:r>
            <a:r>
              <a:rPr lang="it-IT" dirty="0">
                <a:solidFill>
                  <a:schemeClr val="bg1"/>
                </a:solidFill>
                <a:effectLst/>
                <a:latin typeface="Helvetica" pitchFamily="2" charset="0"/>
              </a:rPr>
              <a:t>rascurando la sostenibilità per la persona, si possono innescare o esacerbare esperienze di conflitto</a:t>
            </a:r>
          </a:p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chemeClr val="bg1"/>
                </a:solidFill>
                <a:effectLst/>
                <a:latin typeface="Helvetica" pitchFamily="2" charset="0"/>
              </a:rPr>
              <a:t>tra lavoro e vita privata</a:t>
            </a:r>
          </a:p>
          <a:p>
            <a:pPr algn="ctr">
              <a:lnSpc>
                <a:spcPct val="150000"/>
              </a:lnSpc>
              <a:buNone/>
            </a:pPr>
            <a:endParaRPr lang="it-IT" sz="500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67928A-7389-CE13-D5B5-2E387161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686" y="3317680"/>
            <a:ext cx="2666025" cy="28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C1DCB-A195-683A-B235-1E568FF29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73F167-29A0-509B-7F58-A1BAFC454F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Competenze Gestionali a Supporto del Work-Life Balance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6EAED16D-4733-E2D2-C311-8DAC5734C3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320751"/>
              </p:ext>
            </p:extLst>
          </p:nvPr>
        </p:nvGraphicFramePr>
        <p:xfrm>
          <a:off x="1304015" y="1240402"/>
          <a:ext cx="9827812" cy="494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89EE2-686C-721C-49F8-C60A7EF2D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94C87-E3D2-172A-B493-2838C4F16A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Boundary</a:t>
            </a:r>
            <a:r>
              <a:rPr lang="it-IT" sz="3200" b="1" dirty="0">
                <a:solidFill>
                  <a:srgbClr val="822334"/>
                </a:solidFill>
              </a:rPr>
              <a:t> Management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9517F0A9-AA29-7CC4-52BA-927C71D5E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260636"/>
              </p:ext>
            </p:extLst>
          </p:nvPr>
        </p:nvGraphicFramePr>
        <p:xfrm>
          <a:off x="1353047" y="1932166"/>
          <a:ext cx="9485905" cy="380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204047D-53AC-CF98-D965-69759F480373}"/>
              </a:ext>
            </a:extLst>
          </p:cNvPr>
          <p:cNvSpPr txBox="1">
            <a:spLocks/>
          </p:cNvSpPr>
          <p:nvPr/>
        </p:nvSpPr>
        <p:spPr>
          <a:xfrm>
            <a:off x="950913" y="993403"/>
            <a:ext cx="11044201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Dimensioni chiave attraverso cui descrivere la gestione dei confini delle persone </a:t>
            </a:r>
            <a:r>
              <a:rPr lang="it-IT" sz="1400" dirty="0"/>
              <a:t>(</a:t>
            </a:r>
            <a:r>
              <a:rPr lang="it-IT" sz="1400" dirty="0" err="1"/>
              <a:t>Kossek</a:t>
            </a:r>
            <a:r>
              <a:rPr lang="it-IT" sz="1400" dirty="0"/>
              <a:t> et al., 2012)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7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3A28C-C79F-419D-4B2C-8AF4C4FC9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B9271D-3F44-CE55-DC1E-703F663DC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1. Comportamenti di Interruzione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6DA7F128-DD49-3879-342D-C8EB4924F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078230"/>
              </p:ext>
            </p:extLst>
          </p:nvPr>
        </p:nvGraphicFramePr>
        <p:xfrm>
          <a:off x="200109" y="2785262"/>
          <a:ext cx="4507064" cy="306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6AA61CD-57DF-660B-F492-C773B497E1E1}"/>
              </a:ext>
            </a:extLst>
          </p:cNvPr>
          <p:cNvSpPr txBox="1">
            <a:spLocks/>
          </p:cNvSpPr>
          <p:nvPr/>
        </p:nvSpPr>
        <p:spPr>
          <a:xfrm>
            <a:off x="974767" y="1011486"/>
            <a:ext cx="11044201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Grado in cui la persona accoglie e consente l’occorrenza di </a:t>
            </a:r>
            <a:r>
              <a:rPr lang="it-IT" b="1" dirty="0"/>
              <a:t>interruzioni</a:t>
            </a:r>
            <a:r>
              <a:rPr lang="it-IT" dirty="0"/>
              <a:t> provenienti da un ruolo (lavorativo) su un altro (vita privata)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5A8A68-7E5E-FE97-4955-A4B47571D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594" y="2648102"/>
            <a:ext cx="5273999" cy="33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98880-9CD2-0AF5-C4DA-BA63D3257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F81EF-D96E-3C62-17C3-D08AE79BAC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Interruzioni Esterne/Interne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AB8A8BB4-0F50-072A-E854-DE3569848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799390"/>
              </p:ext>
            </p:extLst>
          </p:nvPr>
        </p:nvGraphicFramePr>
        <p:xfrm>
          <a:off x="980388" y="1197204"/>
          <a:ext cx="10539167" cy="499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5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8C8DA-5D81-4B54-A33A-6F541E44C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7B790D-30A6-646A-1B4C-AD4E174E2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>
                <a:solidFill>
                  <a:srgbClr val="822334"/>
                </a:solidFill>
              </a:rPr>
              <a:t>Always On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EB19707-FF2D-FD3E-F7BF-D40335D886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E7C503F-3C61-5258-EEBC-A0840C75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963" y="2886394"/>
            <a:ext cx="3380784" cy="3380784"/>
          </a:xfrm>
          <a:prstGeom prst="rect">
            <a:avLst/>
          </a:prstGeom>
        </p:spPr>
      </p:pic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CE085672-62E6-3AC9-010B-9F74979F3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14157"/>
              </p:ext>
            </p:extLst>
          </p:nvPr>
        </p:nvGraphicFramePr>
        <p:xfrm>
          <a:off x="288898" y="1125227"/>
          <a:ext cx="8627475" cy="507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0C503A-B83E-F784-C813-AD672E4863CB}"/>
              </a:ext>
            </a:extLst>
          </p:cNvPr>
          <p:cNvSpPr txBox="1"/>
          <p:nvPr/>
        </p:nvSpPr>
        <p:spPr>
          <a:xfrm>
            <a:off x="6953609" y="1396594"/>
            <a:ext cx="4949493" cy="1333507"/>
          </a:xfrm>
          <a:prstGeom prst="rect">
            <a:avLst/>
          </a:prstGeom>
          <a:noFill/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dirty="0"/>
              <a:t>Questi cambiamenti hanno progressivamente sfumato i confini tra lavoro e vita privata</a:t>
            </a:r>
          </a:p>
          <a:p>
            <a:pPr algn="ctr">
              <a:lnSpc>
                <a:spcPct val="200000"/>
              </a:lnSpc>
            </a:pPr>
            <a:endParaRPr lang="it-IT" sz="500" dirty="0"/>
          </a:p>
        </p:txBody>
      </p:sp>
    </p:spTree>
    <p:extLst>
      <p:ext uri="{BB962C8B-B14F-4D97-AF65-F5344CB8AC3E}">
        <p14:creationId xmlns:p14="http://schemas.microsoft.com/office/powerpoint/2010/main" val="16672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D429C-418A-1B9A-0E59-FD498545C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BC16DB-BDB4-77E6-63C1-7F12CA2D8B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Effetti delle Interruzioni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8C9DD1-C4B7-7BCE-F022-4FC253D2C736}"/>
              </a:ext>
            </a:extLst>
          </p:cNvPr>
          <p:cNvSpPr txBox="1">
            <a:spLocks/>
          </p:cNvSpPr>
          <p:nvPr/>
        </p:nvSpPr>
        <p:spPr>
          <a:xfrm>
            <a:off x="716139" y="1332621"/>
            <a:ext cx="11044201" cy="254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Costi cognitivi, affettivi e autoregolatori delle interruzioni </a:t>
            </a:r>
            <a:r>
              <a:rPr lang="it-IT" sz="1100" dirty="0"/>
              <a:t>(</a:t>
            </a:r>
            <a:r>
              <a:rPr lang="it-IT" sz="1100" dirty="0" err="1"/>
              <a:t>Puranik</a:t>
            </a:r>
            <a:r>
              <a:rPr lang="it-IT" sz="1100" dirty="0"/>
              <a:t>, Koopman e </a:t>
            </a:r>
            <a:r>
              <a:rPr lang="it-IT" sz="1100" dirty="0" err="1"/>
              <a:t>Vough</a:t>
            </a:r>
            <a:r>
              <a:rPr lang="it-IT" sz="1100" dirty="0"/>
              <a:t>, 2020)</a:t>
            </a:r>
            <a:endParaRPr lang="it-IT"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63ECD4B-91F4-5102-4EE7-DC474E1DD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619228"/>
              </p:ext>
            </p:extLst>
          </p:nvPr>
        </p:nvGraphicFramePr>
        <p:xfrm>
          <a:off x="2208696" y="1864940"/>
          <a:ext cx="8296744" cy="434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2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110C7-2A14-CD28-43F6-D10CACCCE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28A70-C502-1122-1250-C239A437A7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Effetti delle Interruzioni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9C8FBE-488E-67D2-A447-64EF42CA95DA}"/>
              </a:ext>
            </a:extLst>
          </p:cNvPr>
          <p:cNvSpPr txBox="1">
            <a:spLocks/>
          </p:cNvSpPr>
          <p:nvPr/>
        </p:nvSpPr>
        <p:spPr>
          <a:xfrm>
            <a:off x="716139" y="1332621"/>
            <a:ext cx="11044201" cy="254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Metanalisi di </a:t>
            </a:r>
            <a:r>
              <a:rPr lang="it-IT" dirty="0" err="1"/>
              <a:t>Thörel</a:t>
            </a:r>
            <a:r>
              <a:rPr lang="it-IT" dirty="0"/>
              <a:t>, </a:t>
            </a:r>
            <a:r>
              <a:rPr lang="it-IT" dirty="0" err="1"/>
              <a:t>Pauls</a:t>
            </a:r>
            <a:r>
              <a:rPr lang="it-IT" dirty="0"/>
              <a:t> e </a:t>
            </a:r>
            <a:r>
              <a:rPr lang="it-IT" dirty="0" err="1"/>
              <a:t>Göritz</a:t>
            </a:r>
            <a:r>
              <a:rPr lang="it-IT" dirty="0"/>
              <a:t> (2022):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C5703A-B3FF-A630-7622-4EC537364498}"/>
              </a:ext>
            </a:extLst>
          </p:cNvPr>
          <p:cNvSpPr txBox="1"/>
          <p:nvPr/>
        </p:nvSpPr>
        <p:spPr>
          <a:xfrm>
            <a:off x="1132983" y="2132806"/>
            <a:ext cx="4706922" cy="3725828"/>
          </a:xfrm>
          <a:prstGeom prst="rect">
            <a:avLst/>
          </a:prstGeom>
          <a:solidFill>
            <a:srgbClr val="166082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buNone/>
            </a:pPr>
            <a:r>
              <a:rPr lang="it-IT" sz="1600" dirty="0">
                <a:solidFill>
                  <a:schemeClr val="bg1"/>
                </a:solidFill>
              </a:rPr>
              <a:t>Le persone che interrompono maggiormente la vita privata in favore del </a:t>
            </a:r>
            <a:r>
              <a:rPr lang="it-IT" sz="1600" i="1" u="sng" dirty="0">
                <a:solidFill>
                  <a:schemeClr val="bg1"/>
                </a:solidFill>
              </a:rPr>
              <a:t>lavoro</a:t>
            </a:r>
            <a:r>
              <a:rPr lang="it-IT" sz="1600" dirty="0">
                <a:solidFill>
                  <a:schemeClr val="bg1"/>
                </a:solidFill>
              </a:rPr>
              <a:t>, da un lato, riportano: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 Livelli </a:t>
            </a:r>
            <a:r>
              <a:rPr lang="it-IT" sz="1600" b="1" dirty="0">
                <a:solidFill>
                  <a:schemeClr val="bg1"/>
                </a:solidFill>
              </a:rPr>
              <a:t>minori</a:t>
            </a:r>
            <a:r>
              <a:rPr lang="it-IT" sz="1600" dirty="0">
                <a:solidFill>
                  <a:schemeClr val="bg1"/>
                </a:solidFill>
              </a:rPr>
              <a:t> di </a:t>
            </a:r>
            <a:r>
              <a:rPr lang="it-IT" sz="1600" b="1" dirty="0">
                <a:solidFill>
                  <a:schemeClr val="bg1"/>
                </a:solidFill>
              </a:rPr>
              <a:t>recovery</a:t>
            </a:r>
            <a:r>
              <a:rPr lang="it-IT" sz="1600" dirty="0">
                <a:solidFill>
                  <a:schemeClr val="bg1"/>
                </a:solidFill>
              </a:rPr>
              <a:t> e </a:t>
            </a:r>
            <a:r>
              <a:rPr lang="it-IT" sz="1600" b="1" dirty="0">
                <a:solidFill>
                  <a:schemeClr val="bg1"/>
                </a:solidFill>
              </a:rPr>
              <a:t>benessere</a:t>
            </a:r>
            <a:r>
              <a:rPr lang="it-IT" sz="1600" dirty="0">
                <a:solidFill>
                  <a:schemeClr val="bg1"/>
                </a:solidFill>
              </a:rPr>
              <a:t>;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Sperimentano </a:t>
            </a:r>
            <a:r>
              <a:rPr lang="it-IT" sz="1600" b="1" dirty="0">
                <a:solidFill>
                  <a:schemeClr val="bg1"/>
                </a:solidFill>
              </a:rPr>
              <a:t>maggiore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conflitto</a:t>
            </a:r>
            <a:r>
              <a:rPr lang="it-IT" sz="1600" dirty="0">
                <a:solidFill>
                  <a:schemeClr val="bg1"/>
                </a:solidFill>
              </a:rPr>
              <a:t> dovuto al lavoro e una </a:t>
            </a:r>
            <a:r>
              <a:rPr lang="it-IT" sz="1600" b="1" dirty="0">
                <a:solidFill>
                  <a:schemeClr val="bg1"/>
                </a:solidFill>
              </a:rPr>
              <a:t>minore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efficacia</a:t>
            </a:r>
            <a:r>
              <a:rPr lang="it-IT" sz="1600" dirty="0">
                <a:solidFill>
                  <a:schemeClr val="bg1"/>
                </a:solidFill>
              </a:rPr>
              <a:t> nel ruolo familiare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Vivono </a:t>
            </a:r>
            <a:r>
              <a:rPr lang="it-IT" sz="1600" b="1" dirty="0">
                <a:solidFill>
                  <a:schemeClr val="bg1"/>
                </a:solidFill>
              </a:rPr>
              <a:t>maggiore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enrichment</a:t>
            </a:r>
            <a:r>
              <a:rPr lang="it-IT" sz="1600" dirty="0">
                <a:solidFill>
                  <a:schemeClr val="bg1"/>
                </a:solidFill>
              </a:rPr>
              <a:t> e coinvolgimento positivi legati al ruolo lavorativo</a:t>
            </a:r>
          </a:p>
          <a:p>
            <a:pPr lvl="0" algn="ctr">
              <a:lnSpc>
                <a:spcPct val="200000"/>
              </a:lnSpc>
              <a:buNone/>
            </a:pPr>
            <a:endParaRPr lang="it-IT" sz="6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7B8812-6177-FF56-A840-3195F254C712}"/>
              </a:ext>
            </a:extLst>
          </p:cNvPr>
          <p:cNvSpPr txBox="1"/>
          <p:nvPr/>
        </p:nvSpPr>
        <p:spPr>
          <a:xfrm>
            <a:off x="6579910" y="2132806"/>
            <a:ext cx="5326144" cy="3699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it-IT" sz="1600" dirty="0">
                <a:solidFill>
                  <a:schemeClr val="bg1"/>
                </a:solidFill>
              </a:rPr>
              <a:t>Le interruzioni al lavoro dovute alla </a:t>
            </a:r>
            <a:r>
              <a:rPr lang="it-IT" sz="1600" i="1" u="sng" dirty="0">
                <a:solidFill>
                  <a:schemeClr val="bg1"/>
                </a:solidFill>
              </a:rPr>
              <a:t>vita privata</a:t>
            </a:r>
            <a:r>
              <a:rPr lang="it-IT" sz="1600" dirty="0">
                <a:solidFill>
                  <a:schemeClr val="bg1"/>
                </a:solidFill>
              </a:rPr>
              <a:t>: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</a:rPr>
              <a:t>ostacolano</a:t>
            </a:r>
            <a:r>
              <a:rPr lang="it-IT" sz="1600" dirty="0">
                <a:solidFill>
                  <a:schemeClr val="bg1"/>
                </a:solidFill>
              </a:rPr>
              <a:t> l’avanzamento degli </a:t>
            </a:r>
            <a:r>
              <a:rPr lang="it-IT" sz="1600" b="1" dirty="0">
                <a:solidFill>
                  <a:schemeClr val="bg1"/>
                </a:solidFill>
              </a:rPr>
              <a:t>obiettivi</a:t>
            </a:r>
            <a:r>
              <a:rPr lang="it-IT" sz="1600" dirty="0">
                <a:solidFill>
                  <a:schemeClr val="bg1"/>
                </a:solidFill>
              </a:rPr>
              <a:t> professionali;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Provocano reazioni </a:t>
            </a:r>
            <a:r>
              <a:rPr lang="it-IT" sz="1600" b="1" dirty="0">
                <a:solidFill>
                  <a:schemeClr val="bg1"/>
                </a:solidFill>
              </a:rPr>
              <a:t>affettive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negative</a:t>
            </a:r>
            <a:r>
              <a:rPr lang="it-IT" sz="1600" dirty="0">
                <a:solidFill>
                  <a:schemeClr val="bg1"/>
                </a:solidFill>
              </a:rPr>
              <a:t>, ripercuotendosi su una sensazione maggiore di </a:t>
            </a:r>
            <a:r>
              <a:rPr lang="it-IT" sz="1600" b="1" dirty="0">
                <a:solidFill>
                  <a:schemeClr val="bg1"/>
                </a:solidFill>
              </a:rPr>
              <a:t>conflitto</a:t>
            </a:r>
            <a:r>
              <a:rPr lang="it-IT" sz="1600" dirty="0">
                <a:solidFill>
                  <a:schemeClr val="bg1"/>
                </a:solidFill>
              </a:rPr>
              <a:t> causato dalla famiglia e su una </a:t>
            </a:r>
            <a:r>
              <a:rPr lang="it-IT" sz="1600" b="1" dirty="0">
                <a:solidFill>
                  <a:schemeClr val="bg1"/>
                </a:solidFill>
              </a:rPr>
              <a:t>minore soddisfazione </a:t>
            </a:r>
            <a:r>
              <a:rPr lang="it-IT" sz="1600" dirty="0">
                <a:solidFill>
                  <a:schemeClr val="bg1"/>
                </a:solidFill>
              </a:rPr>
              <a:t>rispetto al proprio coinvolgimento nel ruolo lavorativo.</a:t>
            </a:r>
          </a:p>
          <a:p>
            <a:pPr lvl="0" algn="ctr">
              <a:lnSpc>
                <a:spcPct val="200000"/>
              </a:lnSpc>
              <a:buNone/>
            </a:pPr>
            <a:endParaRPr lang="it-IT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E5BE9-B8B0-1B0C-170D-D47C51171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E8439-8A82-CFD5-626F-825AE351B4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2. Centralità Ruoli e 3. Grado di Controllo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CAD3B2-6DBC-CBD3-AA53-E31E275D55B1}"/>
              </a:ext>
            </a:extLst>
          </p:cNvPr>
          <p:cNvSpPr txBox="1"/>
          <p:nvPr/>
        </p:nvSpPr>
        <p:spPr>
          <a:xfrm>
            <a:off x="6579908" y="1635534"/>
            <a:ext cx="4666269" cy="3760773"/>
          </a:xfrm>
          <a:prstGeom prst="rect">
            <a:avLst/>
          </a:prstGeom>
          <a:solidFill>
            <a:srgbClr val="166082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b="1" dirty="0">
                <a:solidFill>
                  <a:schemeClr val="bg1"/>
                </a:solidFill>
              </a:rPr>
              <a:t>Centralità Ruoli</a:t>
            </a:r>
          </a:p>
          <a:p>
            <a:pPr lvl="0" algn="ctr">
              <a:lnSpc>
                <a:spcPct val="200000"/>
              </a:lnSpc>
              <a:buNone/>
            </a:pPr>
            <a:r>
              <a:rPr lang="it-IT" sz="1600" b="1" dirty="0">
                <a:solidFill>
                  <a:schemeClr val="bg1"/>
                </a:solidFill>
              </a:rPr>
              <a:t>Grado di centralità </a:t>
            </a:r>
            <a:r>
              <a:rPr lang="it-IT" sz="1600" dirty="0">
                <a:solidFill>
                  <a:schemeClr val="bg1"/>
                </a:solidFill>
              </a:rPr>
              <a:t>per sé stessi della propria carriera lavorativa (per esempio, come dottore/dottoressa), del proprio ruolo familiare (per esempio, genitore) e degli altri ruoli sociali non lavorativi (per esempio, un atleta amatoriale o un volontario/volontari</a:t>
            </a:r>
          </a:p>
          <a:p>
            <a:pPr lvl="0" algn="ctr">
              <a:lnSpc>
                <a:spcPct val="200000"/>
              </a:lnSpc>
              <a:buNone/>
            </a:pPr>
            <a:endParaRPr lang="it-IT" sz="6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F99928-5600-1F36-09EF-9E8DFCD4860E}"/>
              </a:ext>
            </a:extLst>
          </p:cNvPr>
          <p:cNvSpPr txBox="1"/>
          <p:nvPr/>
        </p:nvSpPr>
        <p:spPr>
          <a:xfrm>
            <a:off x="1339791" y="1635534"/>
            <a:ext cx="4019749" cy="376077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b="1" dirty="0">
                <a:solidFill>
                  <a:schemeClr val="bg1"/>
                </a:solidFill>
              </a:rPr>
              <a:t>Grado di Controllo</a:t>
            </a:r>
          </a:p>
          <a:p>
            <a:pPr algn="ctr">
              <a:lnSpc>
                <a:spcPct val="200000"/>
              </a:lnSpc>
            </a:pPr>
            <a:r>
              <a:rPr lang="it-IT" sz="1600" dirty="0">
                <a:solidFill>
                  <a:schemeClr val="bg1"/>
                </a:solidFill>
              </a:rPr>
              <a:t>Grado in cui una persona percepisce il grado di controllo che ha sui confini tra lavoro e vita privata ovvero </a:t>
            </a:r>
            <a:r>
              <a:rPr lang="it-IT" sz="1600" b="1" dirty="0">
                <a:solidFill>
                  <a:schemeClr val="bg1"/>
                </a:solidFill>
              </a:rPr>
              <a:t>quanto percepisce di poterli regolare</a:t>
            </a:r>
            <a:r>
              <a:rPr lang="it-IT" sz="1600" dirty="0">
                <a:solidFill>
                  <a:schemeClr val="bg1"/>
                </a:solidFill>
              </a:rPr>
              <a:t>, contrarre o espandere in funzione delle proprie preferenze ed esigenze</a:t>
            </a:r>
          </a:p>
          <a:p>
            <a:pPr lvl="0" algn="ctr">
              <a:lnSpc>
                <a:spcPct val="200000"/>
              </a:lnSpc>
              <a:buNone/>
            </a:pPr>
            <a:endParaRPr lang="it-IT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9961F-EB00-02E2-AF30-EF342837B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3FE59-39F7-9E51-56EF-4E8CADB883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Agenticità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34E16F1-BE2E-306C-13B8-83CF7F0CCF84}"/>
              </a:ext>
            </a:extLst>
          </p:cNvPr>
          <p:cNvSpPr txBox="1">
            <a:spLocks/>
          </p:cNvSpPr>
          <p:nvPr/>
        </p:nvSpPr>
        <p:spPr>
          <a:xfrm>
            <a:off x="716139" y="1332621"/>
            <a:ext cx="8126203" cy="2545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L’interazione tra l’individuo e il suo contesto di riferimento non è passivamente subita ma piuttosto è </a:t>
            </a:r>
            <a:r>
              <a:rPr lang="it-IT" b="1" dirty="0"/>
              <a:t>regolata attivamente da risorse </a:t>
            </a:r>
            <a:r>
              <a:rPr lang="it-IT" dirty="0"/>
              <a:t>personali di natura psicologica</a:t>
            </a:r>
          </a:p>
        </p:txBody>
      </p:sp>
      <p:pic>
        <p:nvPicPr>
          <p:cNvPr id="10242" name="Picture 2" descr="Albert Bandura - Psicologo, padre della Teoria dell'apprendimento sociale">
            <a:extLst>
              <a:ext uri="{FF2B5EF4-FFF2-40B4-BE49-F238E27FC236}">
                <a16:creationId xmlns:a16="http://schemas.microsoft.com/office/drawing/2014/main" id="{F8F6E540-4978-210A-D7BC-49E18291A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33" y="1159496"/>
            <a:ext cx="2143414" cy="21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092036-B20B-77DC-184F-32291813AAD6}"/>
              </a:ext>
            </a:extLst>
          </p:cNvPr>
          <p:cNvSpPr txBox="1"/>
          <p:nvPr/>
        </p:nvSpPr>
        <p:spPr>
          <a:xfrm>
            <a:off x="1666240" y="4205781"/>
            <a:ext cx="9144000" cy="1887504"/>
          </a:xfrm>
          <a:prstGeom prst="rect">
            <a:avLst/>
          </a:prstGeom>
          <a:noFill/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dirty="0"/>
              <a:t>Risorse psicologiche sono quelle caratteristiche personali collegate alla capacità umana di riflettere su di sé e sull’ambiente, selezionando e </a:t>
            </a:r>
            <a:r>
              <a:rPr lang="it-IT" b="1" dirty="0"/>
              <a:t>modellando proattivamente </a:t>
            </a:r>
            <a:r>
              <a:rPr lang="it-IT" dirty="0"/>
              <a:t>il</a:t>
            </a:r>
          </a:p>
          <a:p>
            <a:pPr algn="ctr">
              <a:lnSpc>
                <a:spcPct val="200000"/>
              </a:lnSpc>
            </a:pPr>
            <a:r>
              <a:rPr lang="it-IT" dirty="0"/>
              <a:t>corso delle proprie azioni in modo finalizzato alla propria autorealizzazione e crescita</a:t>
            </a:r>
          </a:p>
          <a:p>
            <a:pPr algn="ctr">
              <a:lnSpc>
                <a:spcPct val="200000"/>
              </a:lnSpc>
            </a:pPr>
            <a:endParaRPr lang="it-IT" sz="500" dirty="0"/>
          </a:p>
        </p:txBody>
      </p:sp>
    </p:spTree>
    <p:extLst>
      <p:ext uri="{BB962C8B-B14F-4D97-AF65-F5344CB8AC3E}">
        <p14:creationId xmlns:p14="http://schemas.microsoft.com/office/powerpoint/2010/main" val="33482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CB596-9F56-82F2-08E3-8ADD95A35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D20BF-91CD-576F-657C-4E2165D600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Le Risorse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3" name="Immagine 2" descr="Immagine che contiene testo, diagramma, schizzo, linea&#10;&#10;Il contenuto generato dall'IA potrebbe non essere corretto.">
            <a:extLst>
              <a:ext uri="{FF2B5EF4-FFF2-40B4-BE49-F238E27FC236}">
                <a16:creationId xmlns:a16="http://schemas.microsoft.com/office/drawing/2014/main" id="{4E6B0584-0086-817C-66C5-6A444E4B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503" y="1452761"/>
            <a:ext cx="4464828" cy="4220658"/>
          </a:xfrm>
          <a:prstGeom prst="rect">
            <a:avLst/>
          </a:prstGeom>
        </p:spPr>
      </p:pic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555DA558-830D-DD46-4DB8-0F8531427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642173"/>
              </p:ext>
            </p:extLst>
          </p:nvPr>
        </p:nvGraphicFramePr>
        <p:xfrm>
          <a:off x="-79605" y="937234"/>
          <a:ext cx="7300535" cy="525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20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FC28F-01DB-3D77-BD97-3770AE591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2ED9A-E4EA-6D80-E8CC-CBD67AC345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Le Risorse </a:t>
            </a:r>
            <a:r>
              <a:rPr lang="it-IT" sz="3200" b="1" dirty="0" err="1">
                <a:solidFill>
                  <a:srgbClr val="822334"/>
                </a:solidFill>
              </a:rPr>
              <a:t>Agentiche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B52E679-2434-642C-2976-CB77FD9BD1FE}"/>
              </a:ext>
            </a:extLst>
          </p:cNvPr>
          <p:cNvSpPr txBox="1">
            <a:spLocks/>
          </p:cNvSpPr>
          <p:nvPr/>
        </p:nvSpPr>
        <p:spPr>
          <a:xfrm>
            <a:off x="358219" y="1037046"/>
            <a:ext cx="11833781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2400" dirty="0"/>
              <a:t>Mobilizzare le risorse psicologiche e </a:t>
            </a:r>
            <a:r>
              <a:rPr lang="it-IT" sz="2400" dirty="0" err="1"/>
              <a:t>agentiche</a:t>
            </a:r>
            <a:r>
              <a:rPr lang="it-IT" sz="2400" dirty="0"/>
              <a:t> aiuta a gestire confini e interruzioni, alimentando il senso di soddisfazione e coinvolgimento</a:t>
            </a:r>
            <a:r>
              <a:rPr lang="it-IT" dirty="0"/>
              <a:t> </a:t>
            </a:r>
            <a:r>
              <a:rPr lang="it-IT" sz="1400" dirty="0"/>
              <a:t>(Cenciotti et al., 2020)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1B8F7F16-2D29-6744-9D88-F91054A82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858001"/>
              </p:ext>
            </p:extLst>
          </p:nvPr>
        </p:nvGraphicFramePr>
        <p:xfrm>
          <a:off x="1372123" y="2529162"/>
          <a:ext cx="4312239" cy="340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C8CD53-9F8D-2186-D7B0-DF1A68D0B3AA}"/>
              </a:ext>
            </a:extLst>
          </p:cNvPr>
          <p:cNvSpPr txBox="1"/>
          <p:nvPr/>
        </p:nvSpPr>
        <p:spPr>
          <a:xfrm>
            <a:off x="6843678" y="2954494"/>
            <a:ext cx="4194092" cy="268951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chemeClr val="bg1"/>
                </a:solidFill>
                <a:latin typeface="Helvetica" pitchFamily="2" charset="0"/>
              </a:rPr>
              <a:t>Il </a:t>
            </a:r>
            <a:r>
              <a:rPr lang="it-IT" b="1" dirty="0" err="1">
                <a:solidFill>
                  <a:schemeClr val="bg1"/>
                </a:solidFill>
                <a:latin typeface="Helvetica" pitchFamily="2" charset="0"/>
              </a:rPr>
              <a:t>crafting</a:t>
            </a:r>
            <a:r>
              <a:rPr lang="it-IT" dirty="0">
                <a:solidFill>
                  <a:schemeClr val="bg1"/>
                </a:solidFill>
                <a:latin typeface="Helvetica" pitchFamily="2" charset="0"/>
              </a:rPr>
              <a:t> fa riferimento a un insieme di comportamenti 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proattivi e autonomi </a:t>
            </a:r>
            <a:r>
              <a:rPr lang="it-IT" dirty="0">
                <a:solidFill>
                  <a:schemeClr val="bg1"/>
                </a:solidFill>
                <a:latin typeface="Helvetica" pitchFamily="2" charset="0"/>
              </a:rPr>
              <a:t>di modellamento del design del lavoro e della vita privata per </a:t>
            </a:r>
            <a:r>
              <a:rPr lang="it-IT" b="1" dirty="0">
                <a:solidFill>
                  <a:schemeClr val="bg1"/>
                </a:solidFill>
                <a:latin typeface="Helvetica" pitchFamily="2" charset="0"/>
              </a:rPr>
              <a:t>allinearlo</a:t>
            </a:r>
            <a:r>
              <a:rPr lang="it-IT" dirty="0">
                <a:solidFill>
                  <a:schemeClr val="bg1"/>
                </a:solidFill>
                <a:latin typeface="Helvetica" pitchFamily="2" charset="0"/>
              </a:rPr>
              <a:t> alle proprie caratteristiche, esigenze e preferenze</a:t>
            </a:r>
          </a:p>
          <a:p>
            <a:pPr algn="ctr">
              <a:lnSpc>
                <a:spcPct val="150000"/>
              </a:lnSpc>
              <a:buNone/>
            </a:pPr>
            <a:endParaRPr lang="it-IT" sz="500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FFE7-8E5C-F72A-11CE-C5AB846C2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72339-2B11-B437-B4C2-7CA2A49EA3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Crafting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AB6AEE9-A20D-8C5A-C4B5-BA2B3FC59B4C}"/>
              </a:ext>
            </a:extLst>
          </p:cNvPr>
          <p:cNvSpPr txBox="1">
            <a:spLocks/>
          </p:cNvSpPr>
          <p:nvPr/>
        </p:nvSpPr>
        <p:spPr>
          <a:xfrm>
            <a:off x="358219" y="987525"/>
            <a:ext cx="11833781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it-IT" dirty="0"/>
              <a:t> I </a:t>
            </a:r>
            <a:r>
              <a:rPr lang="it-IT" dirty="0" err="1"/>
              <a:t>crafters</a:t>
            </a:r>
            <a:r>
              <a:rPr lang="it-IT" dirty="0"/>
              <a:t> creano un </a:t>
            </a:r>
            <a:r>
              <a:rPr lang="it-IT" b="1" dirty="0" err="1"/>
              <a:t>fit</a:t>
            </a:r>
            <a:r>
              <a:rPr lang="it-IT" dirty="0"/>
              <a:t> personale e unico tra sé e il proprio ambiente di riferimento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E0C0C980-57CC-93AC-292E-D43DECF96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162590"/>
              </p:ext>
            </p:extLst>
          </p:nvPr>
        </p:nvGraphicFramePr>
        <p:xfrm>
          <a:off x="836605" y="1979629"/>
          <a:ext cx="10173903" cy="435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3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6E4CF-B19E-FC1F-6653-BDAB3C513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3340A-E8DE-9C05-49DE-33DCC6A3C8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Idiosyncratic</a:t>
            </a:r>
            <a:r>
              <a:rPr lang="it-IT" sz="3200" b="1" dirty="0">
                <a:solidFill>
                  <a:srgbClr val="822334"/>
                </a:solidFill>
              </a:rPr>
              <a:t> Deals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8D4567C-189D-6FC6-50ED-E7BF089019BD}"/>
              </a:ext>
            </a:extLst>
          </p:cNvPr>
          <p:cNvSpPr txBox="1">
            <a:spLocks/>
          </p:cNvSpPr>
          <p:nvPr/>
        </p:nvSpPr>
        <p:spPr>
          <a:xfrm>
            <a:off x="358219" y="987524"/>
            <a:ext cx="11833781" cy="219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2400" dirty="0"/>
              <a:t> </a:t>
            </a:r>
            <a:r>
              <a:rPr lang="it-IT" sz="2400" b="1" dirty="0"/>
              <a:t>Negoziazione</a:t>
            </a:r>
            <a:r>
              <a:rPr lang="it-IT" sz="2400" dirty="0"/>
              <a:t> di accordi </a:t>
            </a:r>
            <a:r>
              <a:rPr lang="it-IT" sz="2400" b="1" dirty="0"/>
              <a:t>personalizzati e volontari</a:t>
            </a:r>
            <a:r>
              <a:rPr lang="it-IT" sz="2400" dirty="0"/>
              <a:t>, in cui le parti coinvolte concordano su modalità di lavoro che comportino vantaggi reciproci e un maggiore allineamento con le aspirazioni individuali e gli obiettivi organizzativi </a:t>
            </a:r>
            <a:r>
              <a:rPr lang="it-IT" sz="1100" dirty="0"/>
              <a:t>(Rousseau, 2015)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it-IT" sz="2400" dirty="0"/>
          </a:p>
          <a:p>
            <a:pPr marL="0" indent="0" algn="ctr">
              <a:lnSpc>
                <a:spcPct val="150000"/>
              </a:lnSpc>
              <a:buNone/>
            </a:pPr>
            <a:endParaRPr lang="it-IT" sz="2400" dirty="0"/>
          </a:p>
          <a:p>
            <a:pPr marL="0" indent="0">
              <a:lnSpc>
                <a:spcPct val="150000"/>
              </a:lnSpc>
              <a:buNone/>
            </a:pPr>
            <a:endParaRPr lang="it-IT" sz="2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A301513-5C9D-EF24-A248-108B918606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9332560-50DA-5BC3-3569-9F1569750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953" y="2945138"/>
            <a:ext cx="3122367" cy="31223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BB1E86-8341-7CB4-EBB5-34DDE0FC677D}"/>
              </a:ext>
            </a:extLst>
          </p:cNvPr>
          <p:cNvSpPr txBox="1"/>
          <p:nvPr/>
        </p:nvSpPr>
        <p:spPr>
          <a:xfrm>
            <a:off x="1529670" y="3008571"/>
            <a:ext cx="5425832" cy="2995500"/>
          </a:xfrm>
          <a:prstGeom prst="rect">
            <a:avLst/>
          </a:prstGeom>
          <a:noFill/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dirty="0"/>
              <a:t>I comportamenti di </a:t>
            </a:r>
            <a:r>
              <a:rPr lang="it-IT" dirty="0" err="1"/>
              <a:t>crafting</a:t>
            </a:r>
            <a:r>
              <a:rPr lang="it-IT" dirty="0"/>
              <a:t> e di negoziazione idiosincratica possono aiutare le persone a </a:t>
            </a:r>
            <a:r>
              <a:rPr lang="it-IT" b="1" dirty="0"/>
              <a:t>riaggiustare dinamicamente i propri confini</a:t>
            </a:r>
            <a:r>
              <a:rPr lang="it-IT" dirty="0"/>
              <a:t>, così come a presidiarli e comunicarli chiaramente ai propri interlocutori di vita lavorativa e privata</a:t>
            </a:r>
          </a:p>
          <a:p>
            <a:pPr algn="ctr">
              <a:lnSpc>
                <a:spcPct val="200000"/>
              </a:lnSpc>
            </a:pPr>
            <a:endParaRPr lang="it-IT" sz="500" dirty="0"/>
          </a:p>
        </p:txBody>
      </p:sp>
    </p:spTree>
    <p:extLst>
      <p:ext uri="{BB962C8B-B14F-4D97-AF65-F5344CB8AC3E}">
        <p14:creationId xmlns:p14="http://schemas.microsoft.com/office/powerpoint/2010/main" val="1736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6F713-9BE2-B896-5097-550216704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CD07D-3860-26CC-EE7A-E02FCD7ED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6559" y="90805"/>
            <a:ext cx="9372867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Benessere e Produttività</a:t>
            </a:r>
            <a:br>
              <a:rPr lang="it-IT" sz="3200" b="1" dirty="0">
                <a:solidFill>
                  <a:srgbClr val="822334"/>
                </a:solidFill>
              </a:rPr>
            </a:br>
            <a:r>
              <a:rPr lang="it-IT" sz="2800" b="1" dirty="0">
                <a:solidFill>
                  <a:srgbClr val="822334"/>
                </a:solidFill>
              </a:rPr>
              <a:t>Il Conflitto e Malessere Psicologico e Psicofisiologico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1B4F25A-4F12-6F6D-3EB2-11C2B62BA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AEE5472-C923-BFC6-E8B4-7BFB84D78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816920"/>
              </p:ext>
            </p:extLst>
          </p:nvPr>
        </p:nvGraphicFramePr>
        <p:xfrm>
          <a:off x="1686560" y="1338606"/>
          <a:ext cx="9372868" cy="502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48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6604D-C7D3-DAEF-0CAE-E8735D740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09F98-B918-03D4-905F-A1EEF27CC1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6559" y="90805"/>
            <a:ext cx="9372867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Benessere e Produttività</a:t>
            </a:r>
            <a:br>
              <a:rPr lang="it-IT" sz="3200" b="1" dirty="0">
                <a:solidFill>
                  <a:srgbClr val="822334"/>
                </a:solidFill>
              </a:rPr>
            </a:br>
            <a:r>
              <a:rPr lang="it-IT" sz="2800" b="1" dirty="0" err="1">
                <a:solidFill>
                  <a:srgbClr val="822334"/>
                </a:solidFill>
              </a:rPr>
              <a:t>Enrichment</a:t>
            </a:r>
            <a:r>
              <a:rPr lang="it-IT" sz="2800" b="1" dirty="0">
                <a:solidFill>
                  <a:srgbClr val="822334"/>
                </a:solidFill>
              </a:rPr>
              <a:t> tra Lavoro e Vita Privata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ADABD33-7759-4DB0-9ED8-284CAEF6C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1545797C-0944-6CA1-1275-17467009B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959550"/>
              </p:ext>
            </p:extLst>
          </p:nvPr>
        </p:nvGraphicFramePr>
        <p:xfrm>
          <a:off x="1686560" y="1338606"/>
          <a:ext cx="9372868" cy="502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1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9D9C8-060A-403B-DA5B-67B593F78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B7C3FE-30F2-A184-5633-9A7A5CA31D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Work-Life Balance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ABCF1A-2697-042D-8F30-E70D713729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0913" y="993403"/>
            <a:ext cx="11044201" cy="25451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Prioritaria per promuovere il benessere individuale, con ripercussioni positive sulla produttività lavorativa, e per attrarre e trattenere i talenti</a:t>
            </a:r>
          </a:p>
          <a:p>
            <a:pPr marL="0" indent="0"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5" name="Immagine 4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DCC685C0-6E44-E72B-5565-91CF16E482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07" r="66928"/>
          <a:stretch/>
        </p:blipFill>
        <p:spPr>
          <a:xfrm>
            <a:off x="624415" y="2977340"/>
            <a:ext cx="4090212" cy="23187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5FEFC7B-7930-2AA1-54FF-FCD0DB6B8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928" t="8390"/>
          <a:stretch/>
        </p:blipFill>
        <p:spPr>
          <a:xfrm>
            <a:off x="7775056" y="2759305"/>
            <a:ext cx="4009183" cy="24526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0CACD8-98F2-4600-276F-92A85BC1154E}"/>
              </a:ext>
            </a:extLst>
          </p:cNvPr>
          <p:cNvSpPr txBox="1"/>
          <p:nvPr/>
        </p:nvSpPr>
        <p:spPr>
          <a:xfrm>
            <a:off x="4933978" y="2864145"/>
            <a:ext cx="2608524" cy="2545120"/>
          </a:xfrm>
          <a:prstGeom prst="rect">
            <a:avLst/>
          </a:prstGeom>
          <a:noFill/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R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uolo lavorativo e quello familiare sono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particolarmente rilevanti nella costruzione dell’identità individuale</a:t>
            </a:r>
          </a:p>
        </p:txBody>
      </p:sp>
    </p:spTree>
    <p:extLst>
      <p:ext uri="{BB962C8B-B14F-4D97-AF65-F5344CB8AC3E}">
        <p14:creationId xmlns:p14="http://schemas.microsoft.com/office/powerpoint/2010/main" val="33223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35054-59B8-91D5-0BE2-E052308A35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Best Practices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7C1E6B8-8AD6-49BE-1483-FEB45B6BF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95914"/>
              </p:ext>
            </p:extLst>
          </p:nvPr>
        </p:nvGraphicFramePr>
        <p:xfrm>
          <a:off x="834390" y="1165860"/>
          <a:ext cx="10995660" cy="497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70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3022F-7DF9-C6EE-1140-0954ED3D5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0A9B3-2552-8405-E6A2-F249444C8A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Crafting</a:t>
            </a:r>
            <a:r>
              <a:rPr lang="it-IT" sz="3200" b="1" dirty="0">
                <a:solidFill>
                  <a:srgbClr val="822334"/>
                </a:solidFill>
              </a:rPr>
              <a:t> Leadership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15362" name="Picture 2" descr="Free Potter'S Wheel Clay photo and picture">
            <a:extLst>
              <a:ext uri="{FF2B5EF4-FFF2-40B4-BE49-F238E27FC236}">
                <a16:creationId xmlns:a16="http://schemas.microsoft.com/office/drawing/2014/main" id="{8BB53044-4AA1-AC00-C38D-014EF3B3E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87" y="1990360"/>
            <a:ext cx="4384490" cy="306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008F7F-5289-FECA-03B8-08A8B60C7D3B}"/>
              </a:ext>
            </a:extLst>
          </p:cNvPr>
          <p:cNvSpPr txBox="1">
            <a:spLocks/>
          </p:cNvSpPr>
          <p:nvPr/>
        </p:nvSpPr>
        <p:spPr>
          <a:xfrm>
            <a:off x="729670" y="1084082"/>
            <a:ext cx="6010495" cy="5090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Fondato sull’acquisizione di metodi e tecniche innovative per:</a:t>
            </a:r>
          </a:p>
          <a:p>
            <a:pPr>
              <a:lnSpc>
                <a:spcPct val="150000"/>
              </a:lnSpc>
            </a:pPr>
            <a:r>
              <a:rPr lang="it-IT" b="1" dirty="0"/>
              <a:t>Conoscere attivamente le esigenze </a:t>
            </a:r>
            <a:r>
              <a:rPr lang="it-IT" dirty="0"/>
              <a:t>del collaboratore e condividere piani di sviluppo su misura, </a:t>
            </a:r>
          </a:p>
          <a:p>
            <a:pPr>
              <a:lnSpc>
                <a:spcPct val="150000"/>
              </a:lnSpc>
            </a:pPr>
            <a:r>
              <a:rPr lang="it-IT" b="1" dirty="0"/>
              <a:t>Facilitare un percorso di crescita</a:t>
            </a:r>
            <a:r>
              <a:rPr lang="it-IT" dirty="0"/>
              <a:t> e autodeterminazione che tenga conto tanto del risultato organizzativo quanto del benessere delle persone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F2FD-AC03-5820-DA7C-0183C36F3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FA0067-D975-19EB-C201-FBFD8DDE0F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Strumenti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913BEE5-7AA0-3ED3-0C34-5950796E2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785873"/>
              </p:ext>
            </p:extLst>
          </p:nvPr>
        </p:nvGraphicFramePr>
        <p:xfrm>
          <a:off x="980388" y="1197204"/>
          <a:ext cx="10539167" cy="499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77A06-4D4C-0122-AF25-B2C3E9EAD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E9D1D-BD0A-2247-907B-B55DCCD609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Sviluppo </a:t>
            </a:r>
            <a:r>
              <a:rPr lang="it-IT" sz="3200" b="1" dirty="0" err="1">
                <a:solidFill>
                  <a:srgbClr val="822334"/>
                </a:solidFill>
              </a:rPr>
              <a:t>Agentività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E21B38-3EC6-D06A-12A2-C11FE66B9F85}"/>
              </a:ext>
            </a:extLst>
          </p:cNvPr>
          <p:cNvSpPr txBox="1">
            <a:spLocks/>
          </p:cNvSpPr>
          <p:nvPr/>
        </p:nvSpPr>
        <p:spPr>
          <a:xfrm>
            <a:off x="753846" y="908414"/>
            <a:ext cx="11142781" cy="201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Definizione e la messa alla prova su obiettivi di sviluppo, l’attivazione di processi autoriflessivi e di autoregolazione nel percorso realizzativo, e il confronto con le esperienze degli altri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B608868-C3B5-0599-D73E-33F57D162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738748"/>
              </p:ext>
            </p:extLst>
          </p:nvPr>
        </p:nvGraphicFramePr>
        <p:xfrm>
          <a:off x="1686560" y="2922308"/>
          <a:ext cx="9041143" cy="343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5097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C8330A-5479-138A-5938-569665FFD4EC}"/>
              </a:ext>
            </a:extLst>
          </p:cNvPr>
          <p:cNvSpPr txBox="1"/>
          <p:nvPr/>
        </p:nvSpPr>
        <p:spPr>
          <a:xfrm>
            <a:off x="1533831" y="1297858"/>
            <a:ext cx="9556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822334"/>
                </a:solidFill>
                <a:cs typeface="Dreaming Outloud Script Pro" panose="020F0502020204030204" pitchFamily="34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403597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B6678-5C9F-4C67-7D45-912F8FD00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843F8-065B-BEAC-2FFB-88E51E65B7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One-Size-</a:t>
            </a:r>
            <a:r>
              <a:rPr lang="it-IT" sz="3200" b="1" dirty="0" err="1">
                <a:solidFill>
                  <a:srgbClr val="822334"/>
                </a:solidFill>
              </a:rPr>
              <a:t>Fits</a:t>
            </a:r>
            <a:r>
              <a:rPr lang="it-IT" sz="3200" b="1" dirty="0">
                <a:solidFill>
                  <a:srgbClr val="822334"/>
                </a:solidFill>
              </a:rPr>
              <a:t>-</a:t>
            </a:r>
            <a:r>
              <a:rPr lang="it-IT" sz="3200" b="1" dirty="0" err="1">
                <a:solidFill>
                  <a:srgbClr val="822334"/>
                </a:solidFill>
              </a:rPr>
              <a:t>All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FF21B6-75C7-63FE-0C7A-23853AD9AD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7071" y="4607067"/>
            <a:ext cx="10391833" cy="1325563"/>
          </a:xfrm>
          <a:ln w="19050">
            <a:solidFill>
              <a:srgbClr val="822334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Approccio sempre più centrato sulle persone, customizzato sulle esigenze diversificate di work-life balance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B144576-A621-1E85-83CB-089F5AF3A649}"/>
              </a:ext>
            </a:extLst>
          </p:cNvPr>
          <p:cNvGrpSpPr/>
          <p:nvPr/>
        </p:nvGrpSpPr>
        <p:grpSpPr>
          <a:xfrm>
            <a:off x="513225" y="1182916"/>
            <a:ext cx="11280027" cy="1938992"/>
            <a:chOff x="533469" y="1119305"/>
            <a:chExt cx="11280027" cy="1938992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9DC1A0D-58F0-D5BB-280B-7EE1B33E8980}"/>
                </a:ext>
              </a:extLst>
            </p:cNvPr>
            <p:cNvSpPr txBox="1"/>
            <p:nvPr/>
          </p:nvSpPr>
          <p:spPr>
            <a:xfrm>
              <a:off x="533469" y="1119305"/>
              <a:ext cx="3990822" cy="193899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822334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it-IT" sz="2000" b="1" dirty="0">
                  <a:solidFill>
                    <a:srgbClr val="141413"/>
                  </a:solidFill>
                  <a:latin typeface="Helvetica" pitchFamily="2" charset="0"/>
                </a:rPr>
                <a:t>N</a:t>
              </a:r>
              <a:r>
                <a:rPr lang="it-IT" sz="2000" b="1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uove modalità lavorative/tecnologie</a:t>
              </a:r>
              <a:r>
                <a:rPr lang="it-IT" sz="2000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 digitali con fenomeni di compressione o aumento della flessibilità degli</a:t>
              </a:r>
            </a:p>
            <a:p>
              <a:pPr algn="ctr"/>
              <a:r>
                <a:rPr lang="it-IT" sz="2000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orari lavorativi </a:t>
              </a:r>
              <a:r>
                <a:rPr lang="it-IT" sz="2000" dirty="0">
                  <a:solidFill>
                    <a:srgbClr val="141413"/>
                  </a:solidFill>
                  <a:effectLst/>
                  <a:latin typeface="Helvetica" pitchFamily="2" charset="0"/>
                  <a:sym typeface="Wingdings" pitchFamily="2" charset="2"/>
                </a:rPr>
                <a:t> Confini più sfumati casa-lavoro</a:t>
              </a:r>
              <a:endParaRPr lang="it-IT" sz="2000" dirty="0">
                <a:solidFill>
                  <a:srgbClr val="141413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09F553AB-1BEF-0C0C-83CF-7B91E9F897F8}"/>
                </a:ext>
              </a:extLst>
            </p:cNvPr>
            <p:cNvSpPr txBox="1"/>
            <p:nvPr/>
          </p:nvSpPr>
          <p:spPr>
            <a:xfrm>
              <a:off x="4755687" y="1119305"/>
              <a:ext cx="3362596" cy="193899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822334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it-IT" sz="2000" b="1" dirty="0">
                  <a:solidFill>
                    <a:srgbClr val="141413"/>
                  </a:solidFill>
                  <a:latin typeface="Helvetica" pitchFamily="2" charset="0"/>
                </a:rPr>
                <a:t>A</a:t>
              </a:r>
              <a:r>
                <a:rPr lang="it-IT" sz="2000" b="1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umentata diversità </a:t>
              </a:r>
              <a:r>
                <a:rPr lang="it-IT" sz="2000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nei luoghi di lavoro </a:t>
              </a:r>
              <a:r>
                <a:rPr lang="it-IT" sz="2000" dirty="0">
                  <a:solidFill>
                    <a:srgbClr val="141413"/>
                  </a:solidFill>
                  <a:effectLst/>
                  <a:latin typeface="Helvetica" pitchFamily="2" charset="0"/>
                  <a:sym typeface="Wingdings" pitchFamily="2" charset="2"/>
                </a:rPr>
                <a:t> Maggiore partecipazione femminile </a:t>
              </a:r>
              <a:r>
                <a:rPr lang="it-IT" sz="2000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alla forza lavoro, delle coppie a doppio reddito e dei divorzi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138DF4A-DD42-3CDA-713D-607C27D965BD}"/>
                </a:ext>
              </a:extLst>
            </p:cNvPr>
            <p:cNvSpPr txBox="1"/>
            <p:nvPr/>
          </p:nvSpPr>
          <p:spPr>
            <a:xfrm>
              <a:off x="8321693" y="1119305"/>
              <a:ext cx="3491803" cy="1938992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822334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it-IT" sz="2000" b="1" dirty="0">
                  <a:solidFill>
                    <a:srgbClr val="141413"/>
                  </a:solidFill>
                  <a:latin typeface="Helvetica" pitchFamily="2" charset="0"/>
                </a:rPr>
                <a:t>C</a:t>
              </a:r>
              <a:r>
                <a:rPr lang="it-IT" sz="2000" b="1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ambiamenti generazionali </a:t>
              </a:r>
              <a:r>
                <a:rPr lang="it-IT" sz="2000" dirty="0">
                  <a:solidFill>
                    <a:srgbClr val="141413"/>
                  </a:solidFill>
                  <a:effectLst/>
                  <a:latin typeface="Helvetica" pitchFamily="2" charset="0"/>
                </a:rPr>
                <a:t>legati ai gruppi di lavoratori più giovani accanto al progressivo invecchiamento della forza lavoro  </a:t>
              </a:r>
              <a:r>
                <a:rPr lang="it-IT" sz="2000" dirty="0">
                  <a:solidFill>
                    <a:srgbClr val="141413"/>
                  </a:solidFill>
                  <a:effectLst/>
                  <a:latin typeface="Helvetica" pitchFamily="2" charset="0"/>
                  <a:sym typeface="Wingdings" pitchFamily="2" charset="2"/>
                </a:rPr>
                <a:t> </a:t>
              </a:r>
              <a:r>
                <a:rPr lang="it-IT" sz="2000" dirty="0">
                  <a:solidFill>
                    <a:srgbClr val="141413"/>
                  </a:solidFill>
                  <a:latin typeface="Helvetica" pitchFamily="2" charset="0"/>
                  <a:sym typeface="Wingdings" pitchFamily="2" charset="2"/>
                </a:rPr>
                <a:t>Diversi bisogni e motivazioni </a:t>
              </a:r>
              <a:endParaRPr lang="it-IT" sz="2000" dirty="0">
                <a:solidFill>
                  <a:srgbClr val="141413"/>
                </a:solidFill>
                <a:effectLst/>
                <a:latin typeface="Helvetica" pitchFamily="2" charset="0"/>
              </a:endParaRPr>
            </a:p>
          </p:txBody>
        </p:sp>
      </p:grp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AF5F40C-B9F9-998C-4399-E102E2A45E28}"/>
              </a:ext>
            </a:extLst>
          </p:cNvPr>
          <p:cNvCxnSpPr>
            <a:stCxn id="9" idx="2"/>
            <a:endCxn id="3" idx="0"/>
          </p:cNvCxnSpPr>
          <p:nvPr/>
        </p:nvCxnSpPr>
        <p:spPr>
          <a:xfrm>
            <a:off x="2508636" y="3121908"/>
            <a:ext cx="3904352" cy="1485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3409944-FFC4-1EB9-F7E2-5D8B32234570}"/>
              </a:ext>
            </a:extLst>
          </p:cNvPr>
          <p:cNvCxnSpPr>
            <a:cxnSpLocks/>
            <a:stCxn id="5" idx="2"/>
            <a:endCxn id="3" idx="0"/>
          </p:cNvCxnSpPr>
          <p:nvPr/>
        </p:nvCxnSpPr>
        <p:spPr>
          <a:xfrm flipH="1">
            <a:off x="6412988" y="3121908"/>
            <a:ext cx="3634363" cy="1485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9FE91B6-FF59-DA0D-4B65-625A2926E9A8}"/>
              </a:ext>
            </a:extLst>
          </p:cNvPr>
          <p:cNvCxnSpPr>
            <a:cxnSpLocks/>
            <a:stCxn id="4" idx="2"/>
            <a:endCxn id="3" idx="0"/>
          </p:cNvCxnSpPr>
          <p:nvPr/>
        </p:nvCxnSpPr>
        <p:spPr>
          <a:xfrm flipH="1">
            <a:off x="6412988" y="3121908"/>
            <a:ext cx="3753" cy="1485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869F2-8DB5-86CF-C038-EB7ECAC24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9FBFE-4B9C-3393-7335-48293D6790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One-Size-</a:t>
            </a:r>
            <a:r>
              <a:rPr lang="it-IT" sz="3200" b="1" dirty="0" err="1">
                <a:solidFill>
                  <a:srgbClr val="822334"/>
                </a:solidFill>
              </a:rPr>
              <a:t>Fits</a:t>
            </a:r>
            <a:r>
              <a:rPr lang="it-IT" sz="3200" b="1" dirty="0">
                <a:solidFill>
                  <a:srgbClr val="822334"/>
                </a:solidFill>
              </a:rPr>
              <a:t>-</a:t>
            </a:r>
            <a:r>
              <a:rPr lang="it-IT" sz="3200" b="1" dirty="0" err="1">
                <a:solidFill>
                  <a:srgbClr val="822334"/>
                </a:solidFill>
              </a:rPr>
              <a:t>All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AEED91-65C2-8AAB-50DA-66F9FFD7F5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2323" y="1158181"/>
            <a:ext cx="10391833" cy="1325563"/>
          </a:xfrm>
          <a:ln w="19050">
            <a:solidFill>
              <a:schemeClr val="bg1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Sia il ruolo lavorativo che quello familiare sono rilevanti nella costruzione dell’</a:t>
            </a:r>
            <a:r>
              <a:rPr lang="it-IT" sz="2400" b="1" dirty="0">
                <a:solidFill>
                  <a:srgbClr val="141413"/>
                </a:solidFill>
                <a:effectLst/>
                <a:latin typeface="Helvetica" pitchFamily="2" charset="0"/>
              </a:rPr>
              <a:t>identità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 individuale </a:t>
            </a:r>
            <a:r>
              <a:rPr lang="it-IT" sz="1600" dirty="0">
                <a:solidFill>
                  <a:srgbClr val="141413"/>
                </a:solidFill>
                <a:effectLst/>
                <a:latin typeface="Helvetica" pitchFamily="2" charset="0"/>
              </a:rPr>
              <a:t>(</a:t>
            </a:r>
            <a:r>
              <a:rPr lang="it-IT" sz="1600" dirty="0" err="1">
                <a:solidFill>
                  <a:srgbClr val="141413"/>
                </a:solidFill>
                <a:effectLst/>
                <a:latin typeface="Helvetica" pitchFamily="2" charset="0"/>
              </a:rPr>
              <a:t>Frone</a:t>
            </a:r>
            <a:r>
              <a:rPr lang="it-IT" sz="1600" dirty="0">
                <a:solidFill>
                  <a:srgbClr val="141413"/>
                </a:solidFill>
                <a:effectLst/>
                <a:latin typeface="Helvetica" pitchFamily="2" charset="0"/>
              </a:rPr>
              <a:t>, 2003)</a:t>
            </a:r>
            <a:endParaRPr lang="it-IT" sz="24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7526FE6-5E4D-D805-BD32-C10A5B3E4D48}"/>
              </a:ext>
            </a:extLst>
          </p:cNvPr>
          <p:cNvSpPr txBox="1">
            <a:spLocks/>
          </p:cNvSpPr>
          <p:nvPr/>
        </p:nvSpPr>
        <p:spPr>
          <a:xfrm>
            <a:off x="5108271" y="2923666"/>
            <a:ext cx="2039070" cy="1526765"/>
          </a:xfrm>
          <a:prstGeom prst="rect">
            <a:avLst/>
          </a:prstGeom>
          <a:ln w="19050">
            <a:solidFill>
              <a:srgbClr val="822334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Individuo come </a:t>
            </a:r>
            <a:r>
              <a:rPr lang="it-IT" sz="2400" b="1" dirty="0">
                <a:solidFill>
                  <a:srgbClr val="141413"/>
                </a:solidFill>
                <a:latin typeface="Helvetica" pitchFamily="2" charset="0"/>
              </a:rPr>
              <a:t>interfaccia</a:t>
            </a: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 tra i due contesti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1378AE-A968-EB1F-1790-2758B19DEDAF}"/>
              </a:ext>
            </a:extLst>
          </p:cNvPr>
          <p:cNvSpPr txBox="1"/>
          <p:nvPr/>
        </p:nvSpPr>
        <p:spPr>
          <a:xfrm>
            <a:off x="1165761" y="4761598"/>
            <a:ext cx="4469493" cy="338554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141413"/>
                </a:solidFill>
                <a:latin typeface="Helvetica" pitchFamily="2" charset="0"/>
              </a:rPr>
              <a:t>Conflitto da richieste mutualmente incompatibili</a:t>
            </a: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0D52275F-FA27-D475-8932-039C09884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658544"/>
              </p:ext>
            </p:extLst>
          </p:nvPr>
        </p:nvGraphicFramePr>
        <p:xfrm>
          <a:off x="1387946" y="2653021"/>
          <a:ext cx="3207909" cy="208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846C8A69-9BCB-126D-1E01-01F6B54CE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924490"/>
              </p:ext>
            </p:extLst>
          </p:nvPr>
        </p:nvGraphicFramePr>
        <p:xfrm>
          <a:off x="7680960" y="2653021"/>
          <a:ext cx="3207909" cy="208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C4D4F27-A919-44BC-609E-310AA34BF368}"/>
              </a:ext>
            </a:extLst>
          </p:cNvPr>
          <p:cNvSpPr txBox="1"/>
          <p:nvPr/>
        </p:nvSpPr>
        <p:spPr>
          <a:xfrm>
            <a:off x="1632454" y="5480893"/>
            <a:ext cx="3329373" cy="338554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141413"/>
                </a:solidFill>
                <a:latin typeface="Helvetica" pitchFamily="2" charset="0"/>
              </a:rPr>
              <a:t>Effetti su prestazioni e benessere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AB1505FD-A339-AE4A-FDD6-0754919BE940}"/>
              </a:ext>
            </a:extLst>
          </p:cNvPr>
          <p:cNvCxnSpPr>
            <a:cxnSpLocks/>
            <a:stCxn id="7" idx="2"/>
            <a:endCxn id="12" idx="3"/>
          </p:cNvCxnSpPr>
          <p:nvPr/>
        </p:nvCxnSpPr>
        <p:spPr>
          <a:xfrm flipH="1">
            <a:off x="5635254" y="4450431"/>
            <a:ext cx="492552" cy="4804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FB88994-5A90-965B-8B62-4742BE9FDFB4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3295815" y="5092475"/>
            <a:ext cx="1326" cy="388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5BE6DA-1B3D-2247-9656-B7328097FD07}"/>
              </a:ext>
            </a:extLst>
          </p:cNvPr>
          <p:cNvSpPr txBox="1"/>
          <p:nvPr/>
        </p:nvSpPr>
        <p:spPr>
          <a:xfrm>
            <a:off x="6556748" y="4757287"/>
            <a:ext cx="4599336" cy="338554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rgbClr val="141413"/>
                </a:solidFill>
                <a:latin typeface="Helvetica" pitchFamily="2" charset="0"/>
              </a:rPr>
              <a:t>Enrichment</a:t>
            </a:r>
            <a:r>
              <a:rPr lang="it-IT" sz="1600" dirty="0">
                <a:solidFill>
                  <a:srgbClr val="141413"/>
                </a:solidFill>
                <a:latin typeface="Helvetica" pitchFamily="2" charset="0"/>
              </a:rPr>
              <a:t> nello scambio di risorse tra contesti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703541-CAE8-3A13-ED7D-7CAC5A2D804B}"/>
              </a:ext>
            </a:extLst>
          </p:cNvPr>
          <p:cNvSpPr txBox="1"/>
          <p:nvPr/>
        </p:nvSpPr>
        <p:spPr>
          <a:xfrm>
            <a:off x="7230175" y="5480893"/>
            <a:ext cx="3774303" cy="369332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Maggiore funzionamento individuale</a:t>
            </a:r>
          </a:p>
        </p:txBody>
      </p:sp>
      <p:cxnSp>
        <p:nvCxnSpPr>
          <p:cNvPr id="9" name="Connettore 2 17">
            <a:extLst>
              <a:ext uri="{FF2B5EF4-FFF2-40B4-BE49-F238E27FC236}">
                <a16:creationId xmlns:a16="http://schemas.microsoft.com/office/drawing/2014/main" id="{06175C7E-8EF3-8D9A-8D9B-E5E23D824D3C}"/>
              </a:ext>
            </a:extLst>
          </p:cNvPr>
          <p:cNvCxnSpPr>
            <a:cxnSpLocks/>
            <a:stCxn id="7" idx="2"/>
            <a:endCxn id="6" idx="1"/>
          </p:cNvCxnSpPr>
          <p:nvPr/>
        </p:nvCxnSpPr>
        <p:spPr>
          <a:xfrm>
            <a:off x="6127806" y="4450431"/>
            <a:ext cx="428942" cy="476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18">
            <a:extLst>
              <a:ext uri="{FF2B5EF4-FFF2-40B4-BE49-F238E27FC236}">
                <a16:creationId xmlns:a16="http://schemas.microsoft.com/office/drawing/2014/main" id="{69612FBE-F032-C42F-CFE6-B710DEB0715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9117327" y="5115643"/>
            <a:ext cx="0" cy="365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6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085FE-E8FD-00A5-D941-A24EE21CA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5B9C8-6C85-2920-C22C-50D11A1BB4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Work-Life Balance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333C85-485E-FA55-D0D6-961B1E590D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0913" y="993403"/>
            <a:ext cx="11044201" cy="25451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b="1" dirty="0"/>
              <a:t>Assenza di conflitto </a:t>
            </a:r>
            <a:r>
              <a:rPr lang="it-IT" dirty="0"/>
              <a:t>o come una condizione </a:t>
            </a:r>
            <a:r>
              <a:rPr lang="it-IT" b="1" dirty="0"/>
              <a:t>omeostatica</a:t>
            </a:r>
            <a:r>
              <a:rPr lang="it-IT" dirty="0"/>
              <a:t> di equilibrio tra basso </a:t>
            </a:r>
            <a:r>
              <a:rPr lang="it-IT" b="1" dirty="0"/>
              <a:t>conflitto</a:t>
            </a:r>
            <a:r>
              <a:rPr lang="it-IT" dirty="0"/>
              <a:t> e alto </a:t>
            </a:r>
            <a:r>
              <a:rPr lang="it-IT" b="1" dirty="0" err="1"/>
              <a:t>enrichment</a:t>
            </a:r>
            <a:r>
              <a:rPr lang="it-IT" dirty="0"/>
              <a:t> </a:t>
            </a:r>
            <a:r>
              <a:rPr lang="it-IT" sz="1400" dirty="0"/>
              <a:t>(</a:t>
            </a:r>
            <a:r>
              <a:rPr lang="it-IT" sz="1400" dirty="0" err="1"/>
              <a:t>Frone</a:t>
            </a:r>
            <a:r>
              <a:rPr lang="it-IT" sz="1400" dirty="0"/>
              <a:t>, 2003)</a:t>
            </a:r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962A52A-2E9D-E65D-151D-67CF3EE9F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571744"/>
              </p:ext>
            </p:extLst>
          </p:nvPr>
        </p:nvGraphicFramePr>
        <p:xfrm>
          <a:off x="461176" y="2480807"/>
          <a:ext cx="11605500" cy="137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4F53D5-DB31-624E-0848-CD0B7AF9C78A}"/>
              </a:ext>
            </a:extLst>
          </p:cNvPr>
          <p:cNvSpPr txBox="1"/>
          <p:nvPr/>
        </p:nvSpPr>
        <p:spPr>
          <a:xfrm>
            <a:off x="1478942" y="4214553"/>
            <a:ext cx="4177333" cy="1858522"/>
          </a:xfrm>
          <a:prstGeom prst="rect">
            <a:avLst/>
          </a:prstGeom>
          <a:noFill/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Gli individui costruiscono </a:t>
            </a:r>
            <a:r>
              <a:rPr lang="it-IT" b="1" dirty="0">
                <a:solidFill>
                  <a:srgbClr val="141413"/>
                </a:solidFill>
                <a:latin typeface="Helvetica" pitchFamily="2" charset="0"/>
              </a:rPr>
              <a:t>attivamente</a:t>
            </a: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 dei confini tra i due ambiti sulla base della centralità che hanno per sé e delle proprie preferenze</a:t>
            </a:r>
          </a:p>
          <a:p>
            <a:pPr algn="ctr">
              <a:lnSpc>
                <a:spcPct val="150000"/>
              </a:lnSpc>
              <a:buNone/>
            </a:pPr>
            <a:endParaRPr lang="it-IT" sz="500" dirty="0">
              <a:solidFill>
                <a:srgbClr val="141413"/>
              </a:solidFill>
              <a:latin typeface="Helvetica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28A716-87A7-D1CB-9E9F-524A4DFD03BC}"/>
              </a:ext>
            </a:extLst>
          </p:cNvPr>
          <p:cNvSpPr txBox="1"/>
          <p:nvPr/>
        </p:nvSpPr>
        <p:spPr>
          <a:xfrm>
            <a:off x="6950765" y="4214553"/>
            <a:ext cx="4257705" cy="1858522"/>
          </a:xfrm>
          <a:prstGeom prst="rect">
            <a:avLst/>
          </a:prstGeom>
          <a:noFill/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Tali confini prendono forma e significato anche attraverso le </a:t>
            </a:r>
            <a:r>
              <a:rPr lang="it-IT" b="1" dirty="0">
                <a:solidFill>
                  <a:srgbClr val="141413"/>
                </a:solidFill>
                <a:latin typeface="Helvetica" pitchFamily="2" charset="0"/>
              </a:rPr>
              <a:t>dinamiche relazionali </a:t>
            </a: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che una persona stabilisce nei propri contesti di vita</a:t>
            </a:r>
          </a:p>
          <a:p>
            <a:pPr algn="ctr">
              <a:lnSpc>
                <a:spcPct val="150000"/>
              </a:lnSpc>
              <a:buNone/>
            </a:pPr>
            <a:endParaRPr lang="it-IT" sz="500" dirty="0">
              <a:solidFill>
                <a:srgbClr val="14141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B2356-1E67-1C52-038D-5B73818DD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0DCB2-8BED-A240-D8D9-512541EC3B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Boundary</a:t>
            </a:r>
            <a:r>
              <a:rPr lang="it-IT" sz="3200" b="1" dirty="0">
                <a:solidFill>
                  <a:srgbClr val="822334"/>
                </a:solidFill>
              </a:rPr>
              <a:t> Management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ED3D2-2C40-55E1-4A10-EEE2D6F29D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7060" y="1416368"/>
            <a:ext cx="6745950" cy="46122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Il confine si riferisce a una </a:t>
            </a:r>
            <a:r>
              <a:rPr lang="it-IT" i="1" dirty="0"/>
              <a:t>delimitazione fisica, psicologico o relazionale</a:t>
            </a:r>
            <a:r>
              <a:rPr lang="it-IT" dirty="0"/>
              <a:t> che una persona costruisce per gestire le </a:t>
            </a:r>
            <a:r>
              <a:rPr lang="it-IT" b="1" dirty="0"/>
              <a:t>transizioni o interruzioni </a:t>
            </a:r>
            <a:r>
              <a:rPr lang="it-IT" dirty="0"/>
              <a:t>tra ruoli diversi così come </a:t>
            </a:r>
            <a:r>
              <a:rPr lang="it-IT" b="1" dirty="0"/>
              <a:t>l’influenza</a:t>
            </a:r>
            <a:r>
              <a:rPr lang="it-IT" dirty="0"/>
              <a:t> che può esercitare un contesto sull’altro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DC5E850-B8C6-E970-EE8F-861403FEF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FCE6871-2356-9159-EC86-959EE231E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618" y="1568395"/>
            <a:ext cx="3416410" cy="34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5BE38-E279-442F-7A35-EDC2E881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D22E4-4ACB-D4E7-9318-491BEF79A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Boundary</a:t>
            </a:r>
            <a:r>
              <a:rPr lang="it-IT" sz="3200" b="1" dirty="0">
                <a:solidFill>
                  <a:srgbClr val="822334"/>
                </a:solidFill>
              </a:rPr>
              <a:t> Management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9CCB0B3-2462-9F18-28E8-184A120FD5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E22B5A9-9C2F-B589-7ADA-422FC1856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337741"/>
              </p:ext>
            </p:extLst>
          </p:nvPr>
        </p:nvGraphicFramePr>
        <p:xfrm>
          <a:off x="507421" y="1184289"/>
          <a:ext cx="11177158" cy="224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9E43C589-339A-7722-4B93-8816AF598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164302"/>
              </p:ext>
            </p:extLst>
          </p:nvPr>
        </p:nvGraphicFramePr>
        <p:xfrm>
          <a:off x="1767840" y="2258171"/>
          <a:ext cx="8656320" cy="549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330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F61DD-2028-8C3A-B7FF-7F981D80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D40AD-14F9-C2D8-1526-FA3C49B57C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Work-Life </a:t>
            </a:r>
            <a:r>
              <a:rPr lang="it-IT" sz="3200" b="1" dirty="0" err="1">
                <a:solidFill>
                  <a:srgbClr val="822334"/>
                </a:solidFill>
              </a:rPr>
              <a:t>Resources</a:t>
            </a:r>
            <a:r>
              <a:rPr lang="it-IT" sz="3200" b="1" dirty="0">
                <a:solidFill>
                  <a:srgbClr val="822334"/>
                </a:solidFill>
              </a:rPr>
              <a:t> Model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B598BF0-7E19-1258-C4A1-4938BA773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4E0C1E-2BA6-219D-6CE0-0D125B48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560" y="1202371"/>
            <a:ext cx="7772400" cy="414845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7F0D02-4D8F-DFAE-4338-A8347EDF0A80}"/>
              </a:ext>
            </a:extLst>
          </p:cNvPr>
          <p:cNvSpPr txBox="1"/>
          <p:nvPr/>
        </p:nvSpPr>
        <p:spPr>
          <a:xfrm>
            <a:off x="4022549" y="5350829"/>
            <a:ext cx="481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Adattata da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Ten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Brummelhuis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Bakker (2012)</a:t>
            </a:r>
          </a:p>
        </p:txBody>
      </p:sp>
    </p:spTree>
    <p:extLst>
      <p:ext uri="{BB962C8B-B14F-4D97-AF65-F5344CB8AC3E}">
        <p14:creationId xmlns:p14="http://schemas.microsoft.com/office/powerpoint/2010/main" val="32142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34982</TotalTime>
  <Words>2064</Words>
  <Application>Microsoft Macintosh PowerPoint</Application>
  <PresentationFormat>Widescreen</PresentationFormat>
  <Paragraphs>222</Paragraphs>
  <Slides>34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3" baseType="lpstr">
      <vt:lpstr>Aptos</vt:lpstr>
      <vt:lpstr>Aptos Display</vt:lpstr>
      <vt:lpstr>Arial</vt:lpstr>
      <vt:lpstr>Dreaming Outloud Script Pro</vt:lpstr>
      <vt:lpstr>Helvetica</vt:lpstr>
      <vt:lpstr>Source Sans Pro</vt:lpstr>
      <vt:lpstr>Times New Roman</vt:lpstr>
      <vt:lpstr>Wingdings</vt:lpstr>
      <vt:lpstr>Tema di Office</vt:lpstr>
      <vt:lpstr>Presentazione standard di PowerPoint</vt:lpstr>
      <vt:lpstr>Always On</vt:lpstr>
      <vt:lpstr>Work-Life Balance</vt:lpstr>
      <vt:lpstr>One-Size-Fits-All</vt:lpstr>
      <vt:lpstr>One-Size-Fits-All</vt:lpstr>
      <vt:lpstr>Work-Life Balance</vt:lpstr>
      <vt:lpstr>Boundary Management</vt:lpstr>
      <vt:lpstr>Boundary Management</vt:lpstr>
      <vt:lpstr>Work-Life Resources Model</vt:lpstr>
      <vt:lpstr>Work-Life Resources Model</vt:lpstr>
      <vt:lpstr>Work-Life Resources Model</vt:lpstr>
      <vt:lpstr>Work-Life Resources Model</vt:lpstr>
      <vt:lpstr>Work-Life Balance</vt:lpstr>
      <vt:lpstr>New Ways of Working</vt:lpstr>
      <vt:lpstr>Sostenibilità</vt:lpstr>
      <vt:lpstr>Competenze Gestionali a Supporto del Work-Life Balance</vt:lpstr>
      <vt:lpstr>Boundary Management</vt:lpstr>
      <vt:lpstr>1. Comportamenti di Interruzione</vt:lpstr>
      <vt:lpstr>Interruzioni Esterne/Interne</vt:lpstr>
      <vt:lpstr>Effetti delle Interruzioni</vt:lpstr>
      <vt:lpstr>Effetti delle Interruzioni</vt:lpstr>
      <vt:lpstr>2. Centralità Ruoli e 3. Grado di Controllo</vt:lpstr>
      <vt:lpstr>Agenticità</vt:lpstr>
      <vt:lpstr>Le Risorse</vt:lpstr>
      <vt:lpstr>Le Risorse Agentiche</vt:lpstr>
      <vt:lpstr>Crafting</vt:lpstr>
      <vt:lpstr>Idiosyncratic Deals</vt:lpstr>
      <vt:lpstr>Benessere e Produttività Il Conflitto e Malessere Psicologico e Psicofisiologico</vt:lpstr>
      <vt:lpstr>Benessere e Produttività Enrichment tra Lavoro e Vita Privata</vt:lpstr>
      <vt:lpstr>Best Practices</vt:lpstr>
      <vt:lpstr>Crafting Leadership</vt:lpstr>
      <vt:lpstr>Strumenti</vt:lpstr>
      <vt:lpstr>Sviluppo Agentività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Guido Alessandri</dc:creator>
  <cp:lastModifiedBy>Simone  Tavolucci</cp:lastModifiedBy>
  <cp:revision>199</cp:revision>
  <dcterms:created xsi:type="dcterms:W3CDTF">2024-12-30T15:04:39Z</dcterms:created>
  <dcterms:modified xsi:type="dcterms:W3CDTF">2025-10-13T08:48:19Z</dcterms:modified>
</cp:coreProperties>
</file>