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2671-2145-4F10-9493-A122F76A43CF}" type="datetimeFigureOut">
              <a:rPr lang="it-IT" smtClean="0"/>
              <a:pPr/>
              <a:t>06/02/2002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10C9-031B-4D58-BC07-32414F8638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2671-2145-4F10-9493-A122F76A43CF}" type="datetimeFigureOut">
              <a:rPr lang="it-IT" smtClean="0"/>
              <a:pPr/>
              <a:t>06/02/2002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10C9-031B-4D58-BC07-32414F8638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2671-2145-4F10-9493-A122F76A43CF}" type="datetimeFigureOut">
              <a:rPr lang="it-IT" smtClean="0"/>
              <a:pPr/>
              <a:t>06/02/2002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10C9-031B-4D58-BC07-32414F8638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2671-2145-4F10-9493-A122F76A43CF}" type="datetimeFigureOut">
              <a:rPr lang="it-IT" smtClean="0"/>
              <a:pPr/>
              <a:t>06/02/2002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10C9-031B-4D58-BC07-32414F8638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2671-2145-4F10-9493-A122F76A43CF}" type="datetimeFigureOut">
              <a:rPr lang="it-IT" smtClean="0"/>
              <a:pPr/>
              <a:t>06/02/2002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10C9-031B-4D58-BC07-32414F8638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2671-2145-4F10-9493-A122F76A43CF}" type="datetimeFigureOut">
              <a:rPr lang="it-IT" smtClean="0"/>
              <a:pPr/>
              <a:t>06/02/2002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10C9-031B-4D58-BC07-32414F8638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2671-2145-4F10-9493-A122F76A43CF}" type="datetimeFigureOut">
              <a:rPr lang="it-IT" smtClean="0"/>
              <a:pPr/>
              <a:t>06/02/2002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10C9-031B-4D58-BC07-32414F8638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2671-2145-4F10-9493-A122F76A43CF}" type="datetimeFigureOut">
              <a:rPr lang="it-IT" smtClean="0"/>
              <a:pPr/>
              <a:t>06/02/2002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10C9-031B-4D58-BC07-32414F8638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2671-2145-4F10-9493-A122F76A43CF}" type="datetimeFigureOut">
              <a:rPr lang="it-IT" smtClean="0"/>
              <a:pPr/>
              <a:t>06/02/2002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10C9-031B-4D58-BC07-32414F8638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2671-2145-4F10-9493-A122F76A43CF}" type="datetimeFigureOut">
              <a:rPr lang="it-IT" smtClean="0"/>
              <a:pPr/>
              <a:t>06/02/2002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10C9-031B-4D58-BC07-32414F8638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2671-2145-4F10-9493-A122F76A43CF}" type="datetimeFigureOut">
              <a:rPr lang="it-IT" smtClean="0"/>
              <a:pPr/>
              <a:t>06/02/2002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10C9-031B-4D58-BC07-32414F8638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62671-2145-4F10-9493-A122F76A43CF}" type="datetimeFigureOut">
              <a:rPr lang="it-IT" smtClean="0"/>
              <a:pPr/>
              <a:t>06/02/2002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F10C9-031B-4D58-BC07-32414F86381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8" y="1412776"/>
            <a:ext cx="679132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2738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5123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785813" y="600075"/>
            <a:ext cx="757237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ltGray"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0</Words>
  <Application>Microsoft Office PowerPoint</Application>
  <PresentationFormat>Presentazione su schermo (4:3)</PresentationFormat>
  <Paragraphs>0</Paragraphs>
  <Slides>89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89</vt:i4>
      </vt:variant>
    </vt:vector>
  </HeadingPairs>
  <TitlesOfParts>
    <vt:vector size="9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Franco</dc:creator>
  <cp:lastModifiedBy>Your User Name</cp:lastModifiedBy>
  <cp:revision>203</cp:revision>
  <dcterms:created xsi:type="dcterms:W3CDTF">2012-03-07T20:28:09Z</dcterms:created>
  <dcterms:modified xsi:type="dcterms:W3CDTF">2002-02-06T17:12:44Z</dcterms:modified>
</cp:coreProperties>
</file>