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94"/>
  </p:normalViewPr>
  <p:slideViewPr>
    <p:cSldViewPr snapToGrid="0" snapToObjects="1">
      <p:cViewPr varScale="1">
        <p:scale>
          <a:sx n="124" d="100"/>
          <a:sy n="124" d="100"/>
        </p:scale>
        <p:origin x="2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671BA-C2A8-7C4C-8C57-0292B87A4D66}" type="datetimeFigureOut">
              <a:rPr lang="it-IT" smtClean="0"/>
              <a:t>16/05/19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081E5-F82A-AD49-A407-B0AB15164D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372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671BA-C2A8-7C4C-8C57-0292B87A4D66}" type="datetimeFigureOut">
              <a:rPr lang="it-IT" smtClean="0"/>
              <a:t>16/05/19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081E5-F82A-AD49-A407-B0AB15164D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0656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671BA-C2A8-7C4C-8C57-0292B87A4D66}" type="datetimeFigureOut">
              <a:rPr lang="it-IT" smtClean="0"/>
              <a:t>16/05/19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081E5-F82A-AD49-A407-B0AB15164D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37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671BA-C2A8-7C4C-8C57-0292B87A4D66}" type="datetimeFigureOut">
              <a:rPr lang="it-IT" smtClean="0"/>
              <a:t>16/05/19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081E5-F82A-AD49-A407-B0AB15164D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0965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671BA-C2A8-7C4C-8C57-0292B87A4D66}" type="datetimeFigureOut">
              <a:rPr lang="it-IT" smtClean="0"/>
              <a:t>16/05/19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081E5-F82A-AD49-A407-B0AB15164D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1442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671BA-C2A8-7C4C-8C57-0292B87A4D66}" type="datetimeFigureOut">
              <a:rPr lang="it-IT" smtClean="0"/>
              <a:t>16/05/19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081E5-F82A-AD49-A407-B0AB15164D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3500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671BA-C2A8-7C4C-8C57-0292B87A4D66}" type="datetimeFigureOut">
              <a:rPr lang="it-IT" smtClean="0"/>
              <a:t>16/05/19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081E5-F82A-AD49-A407-B0AB15164D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8827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671BA-C2A8-7C4C-8C57-0292B87A4D66}" type="datetimeFigureOut">
              <a:rPr lang="it-IT" smtClean="0"/>
              <a:t>16/05/19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081E5-F82A-AD49-A407-B0AB15164D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1914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671BA-C2A8-7C4C-8C57-0292B87A4D66}" type="datetimeFigureOut">
              <a:rPr lang="it-IT" smtClean="0"/>
              <a:t>16/05/19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081E5-F82A-AD49-A407-B0AB15164D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087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671BA-C2A8-7C4C-8C57-0292B87A4D66}" type="datetimeFigureOut">
              <a:rPr lang="it-IT" smtClean="0"/>
              <a:t>16/05/19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081E5-F82A-AD49-A407-B0AB15164D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2664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671BA-C2A8-7C4C-8C57-0292B87A4D66}" type="datetimeFigureOut">
              <a:rPr lang="it-IT" smtClean="0"/>
              <a:t>16/05/19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081E5-F82A-AD49-A407-B0AB15164D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5934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671BA-C2A8-7C4C-8C57-0292B87A4D66}" type="datetimeFigureOut">
              <a:rPr lang="it-IT" smtClean="0"/>
              <a:t>16/05/19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081E5-F82A-AD49-A407-B0AB15164D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000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sprambiente.gov.it/it/progetti/suolo-e-territorio-1/tutela-del-patrimonio-geologico-parchi-geominerari-geoparchi-e-geositi/il-censimento-nazionale-dei-geositi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E2C5B714-1212-5845-9821-5F9D40E511B5}"/>
              </a:ext>
            </a:extLst>
          </p:cNvPr>
          <p:cNvSpPr/>
          <p:nvPr/>
        </p:nvSpPr>
        <p:spPr>
          <a:xfrm>
            <a:off x="0" y="1028343"/>
            <a:ext cx="965770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accedere al portale dei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geositi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occorre entrare nel sito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ispra-geositi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google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oppure </a:t>
            </a:r>
            <a:r>
              <a:rPr lang="it-IT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http://www.isprambiente.gov.it/it/progetti/suolo-e-territorio-1/tutela-del-patrimonio-geologico-parchi-geominerari-geoparchi-e-geositi/il-censimento-nazionale-dei-geositi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Bisogna registrarsi e poi accedere alla mappa.</a:t>
            </a:r>
          </a:p>
          <a:p>
            <a:pPr>
              <a:spcAft>
                <a:spcPts val="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Altrimenti avete il .pdf dei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geositi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della città di Roma (già con schede illustrative DA NON COPIARE) e la lista dei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geositi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della regione Lazio.</a:t>
            </a:r>
          </a:p>
          <a:p>
            <a:pPr>
              <a:spcAft>
                <a:spcPts val="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Altrimenti va bene qualsiasi affioramento di interesse in zone che conoscete bene.</a:t>
            </a:r>
          </a:p>
          <a:p>
            <a:pPr>
              <a:spcAft>
                <a:spcPts val="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Nelle tre slide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power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point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che dovete produrre c’è bisogno di fornire le seguenti informazioni: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Titolo “affioramento di … 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Ubicazione sia su un’immagine da Google Earth sia descrivendo come si accede. Indicare la scala nell’immagine.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Inquadramento geologico con immagine della carta geologica (da prendere nel sito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ispra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cartografia geologica) con indicazione del sito. Indicare la scala nell’immagine.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Descrizione della (o delle) formazione(i) presenti nell’affioramento, prese dalle note illustrative della carta geologica (cui si accede sempre dallo stesso sito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ispra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delle carte geologiche, sull’icona a sinistra del pallino verde).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Osservazioni fatte da voi.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Fotografie fatte da voi (non piratate da internet, poi si scopre).</a:t>
            </a:r>
          </a:p>
        </p:txBody>
      </p:sp>
    </p:spTree>
    <p:extLst>
      <p:ext uri="{BB962C8B-B14F-4D97-AF65-F5344CB8AC3E}">
        <p14:creationId xmlns:p14="http://schemas.microsoft.com/office/powerpoint/2010/main" val="3630203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CFA33163-73D1-B54F-A2CD-246CC6C22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343612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4740072-D7CD-C34F-BC1E-7CFEB27E5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703" y="3513762"/>
            <a:ext cx="3201685" cy="2540918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89DD6BC8-874D-914A-ABFA-DFC5F9E63C6F}"/>
              </a:ext>
            </a:extLst>
          </p:cNvPr>
          <p:cNvSpPr/>
          <p:nvPr/>
        </p:nvSpPr>
        <p:spPr>
          <a:xfrm>
            <a:off x="5476126" y="914400"/>
            <a:ext cx="1387011" cy="10376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E136FFF4-2494-9741-8C18-863B51EF6ED8}"/>
              </a:ext>
            </a:extLst>
          </p:cNvPr>
          <p:cNvSpPr/>
          <p:nvPr/>
        </p:nvSpPr>
        <p:spPr>
          <a:xfrm>
            <a:off x="7068620" y="5702157"/>
            <a:ext cx="1037690" cy="19520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50m</a:t>
            </a:r>
          </a:p>
        </p:txBody>
      </p:sp>
    </p:spTree>
    <p:extLst>
      <p:ext uri="{BB962C8B-B14F-4D97-AF65-F5344CB8AC3E}">
        <p14:creationId xmlns:p14="http://schemas.microsoft.com/office/powerpoint/2010/main" val="271641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A0A248D-00F1-9143-972A-8D28F979E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0"/>
            <a:ext cx="8724900" cy="6858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8B9D7D47-5341-5E4A-B3EF-4182FB23CEE3}"/>
              </a:ext>
            </a:extLst>
          </p:cNvPr>
          <p:cNvSpPr/>
          <p:nvPr/>
        </p:nvSpPr>
        <p:spPr>
          <a:xfrm>
            <a:off x="4757791" y="2930012"/>
            <a:ext cx="666964" cy="4989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393B65A-CD71-D74C-A211-993F0A8A6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46" y="4247606"/>
            <a:ext cx="5642225" cy="89589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B28A9BE-C5BF-764A-AEB7-028D1B1BD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670" y="414477"/>
            <a:ext cx="6162169" cy="746122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962FDC82-0D9F-E14D-8AC8-8B010C4217CE}"/>
              </a:ext>
            </a:extLst>
          </p:cNvPr>
          <p:cNvCxnSpPr/>
          <p:nvPr/>
        </p:nvCxnSpPr>
        <p:spPr>
          <a:xfrm flipH="1">
            <a:off x="1818526" y="1215512"/>
            <a:ext cx="513708" cy="664659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843BDFA8-A5B2-5C45-A0B7-F8EFE1A3592A}"/>
              </a:ext>
            </a:extLst>
          </p:cNvPr>
          <p:cNvCxnSpPr>
            <a:cxnSpLocks/>
          </p:cNvCxnSpPr>
          <p:nvPr/>
        </p:nvCxnSpPr>
        <p:spPr>
          <a:xfrm>
            <a:off x="2343670" y="1160599"/>
            <a:ext cx="2968069" cy="201890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0C467FCF-B05C-EC49-9B7E-3ABFA2DAA138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3160159" y="3429000"/>
            <a:ext cx="374151" cy="818606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A72172C2-FE8A-304F-9841-81B8404DA632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3160159" y="3146455"/>
            <a:ext cx="1792841" cy="1101151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magine 22">
            <a:extLst>
              <a:ext uri="{FF2B5EF4-FFF2-40B4-BE49-F238E27FC236}">
                <a16:creationId xmlns:a16="http://schemas.microsoft.com/office/drawing/2014/main" id="{9B6956F8-386E-F543-90DC-9E64FE1BC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0211" y="5601272"/>
            <a:ext cx="5095982" cy="1193852"/>
          </a:xfrm>
          <a:prstGeom prst="rect">
            <a:avLst/>
          </a:prstGeom>
        </p:spPr>
      </p:pic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ADF85A95-5CFC-6445-B938-B842440081EE}"/>
              </a:ext>
            </a:extLst>
          </p:cNvPr>
          <p:cNvCxnSpPr>
            <a:cxnSpLocks/>
          </p:cNvCxnSpPr>
          <p:nvPr/>
        </p:nvCxnSpPr>
        <p:spPr>
          <a:xfrm flipH="1" flipV="1">
            <a:off x="5769489" y="3544345"/>
            <a:ext cx="1304483" cy="205692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839C3D9A-EA60-EF40-9FE2-400B7F04C72B}"/>
              </a:ext>
            </a:extLst>
          </p:cNvPr>
          <p:cNvCxnSpPr>
            <a:cxnSpLocks/>
          </p:cNvCxnSpPr>
          <p:nvPr/>
        </p:nvCxnSpPr>
        <p:spPr>
          <a:xfrm flipH="1" flipV="1">
            <a:off x="5105400" y="3298856"/>
            <a:ext cx="1924798" cy="2302416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1220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tandard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 standard" id="{3181B544-BAB6-004C-828F-5A7F54A8A5FE}" vid="{9A8D69B1-73BD-614D-9B03-F9451E1494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standard</Template>
  <TotalTime>16</TotalTime>
  <Words>209</Words>
  <Application>Microsoft Macintosh PowerPoint</Application>
  <PresentationFormat>A4 (21x29,7 cm)</PresentationFormat>
  <Paragraphs>12</Paragraphs>
  <Slides>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standard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chiocci</dc:creator>
  <cp:lastModifiedBy>francesco chiocci</cp:lastModifiedBy>
  <cp:revision>2</cp:revision>
  <dcterms:created xsi:type="dcterms:W3CDTF">2019-05-16T10:17:44Z</dcterms:created>
  <dcterms:modified xsi:type="dcterms:W3CDTF">2019-05-16T10:34:27Z</dcterms:modified>
</cp:coreProperties>
</file>